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4"/>
  </p:notesMasterIdLst>
  <p:sldIdLst>
    <p:sldId id="257" r:id="rId2"/>
    <p:sldId id="282" r:id="rId3"/>
    <p:sldId id="270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4" r:id="rId24"/>
    <p:sldId id="411" r:id="rId25"/>
    <p:sldId id="405" r:id="rId26"/>
    <p:sldId id="406" r:id="rId27"/>
    <p:sldId id="407" r:id="rId28"/>
    <p:sldId id="408" r:id="rId29"/>
    <p:sldId id="409" r:id="rId30"/>
    <p:sldId id="410" r:id="rId31"/>
    <p:sldId id="258" r:id="rId32"/>
    <p:sldId id="345" r:id="rId33"/>
    <p:sldId id="346" r:id="rId34"/>
    <p:sldId id="347" r:id="rId35"/>
    <p:sldId id="348" r:id="rId36"/>
    <p:sldId id="349" r:id="rId37"/>
    <p:sldId id="350" r:id="rId38"/>
    <p:sldId id="352" r:id="rId39"/>
    <p:sldId id="351" r:id="rId40"/>
    <p:sldId id="353" r:id="rId41"/>
    <p:sldId id="355" r:id="rId42"/>
    <p:sldId id="354" r:id="rId43"/>
    <p:sldId id="356" r:id="rId44"/>
    <p:sldId id="357" r:id="rId45"/>
    <p:sldId id="358" r:id="rId46"/>
    <p:sldId id="359" r:id="rId47"/>
    <p:sldId id="361" r:id="rId48"/>
    <p:sldId id="362" r:id="rId49"/>
    <p:sldId id="363" r:id="rId50"/>
    <p:sldId id="364" r:id="rId51"/>
    <p:sldId id="360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44" r:id="rId72"/>
    <p:sldId id="412" r:id="rId73"/>
    <p:sldId id="413" r:id="rId74"/>
    <p:sldId id="414" r:id="rId75"/>
    <p:sldId id="415" r:id="rId76"/>
    <p:sldId id="416" r:id="rId77"/>
    <p:sldId id="417" r:id="rId78"/>
    <p:sldId id="418" r:id="rId79"/>
    <p:sldId id="419" r:id="rId80"/>
    <p:sldId id="420" r:id="rId81"/>
    <p:sldId id="421" r:id="rId82"/>
    <p:sldId id="422" r:id="rId83"/>
    <p:sldId id="423" r:id="rId84"/>
    <p:sldId id="424" r:id="rId85"/>
    <p:sldId id="425" r:id="rId86"/>
    <p:sldId id="426" r:id="rId87"/>
    <p:sldId id="427" r:id="rId88"/>
    <p:sldId id="428" r:id="rId89"/>
    <p:sldId id="429" r:id="rId90"/>
    <p:sldId id="430" r:id="rId91"/>
    <p:sldId id="431" r:id="rId92"/>
    <p:sldId id="432" r:id="rId93"/>
    <p:sldId id="433" r:id="rId94"/>
    <p:sldId id="434" r:id="rId95"/>
    <p:sldId id="435" r:id="rId96"/>
    <p:sldId id="436" r:id="rId97"/>
    <p:sldId id="437" r:id="rId98"/>
    <p:sldId id="438" r:id="rId99"/>
    <p:sldId id="439" r:id="rId100"/>
    <p:sldId id="440" r:id="rId101"/>
    <p:sldId id="441" r:id="rId102"/>
    <p:sldId id="442" r:id="rId103"/>
    <p:sldId id="443" r:id="rId104"/>
    <p:sldId id="444" r:id="rId105"/>
    <p:sldId id="445" r:id="rId106"/>
    <p:sldId id="446" r:id="rId107"/>
    <p:sldId id="447" r:id="rId108"/>
    <p:sldId id="448" r:id="rId109"/>
    <p:sldId id="449" r:id="rId110"/>
    <p:sldId id="450" r:id="rId111"/>
    <p:sldId id="451" r:id="rId112"/>
    <p:sldId id="452" r:id="rId113"/>
    <p:sldId id="453" r:id="rId114"/>
    <p:sldId id="454" r:id="rId115"/>
    <p:sldId id="455" r:id="rId116"/>
    <p:sldId id="456" r:id="rId117"/>
    <p:sldId id="457" r:id="rId118"/>
    <p:sldId id="458" r:id="rId119"/>
    <p:sldId id="459" r:id="rId120"/>
    <p:sldId id="460" r:id="rId121"/>
    <p:sldId id="461" r:id="rId122"/>
    <p:sldId id="462" r:id="rId123"/>
    <p:sldId id="463" r:id="rId124"/>
    <p:sldId id="464" r:id="rId125"/>
    <p:sldId id="465" r:id="rId126"/>
    <p:sldId id="466" r:id="rId127"/>
    <p:sldId id="467" r:id="rId128"/>
    <p:sldId id="468" r:id="rId129"/>
    <p:sldId id="469" r:id="rId130"/>
    <p:sldId id="470" r:id="rId131"/>
    <p:sldId id="471" r:id="rId132"/>
    <p:sldId id="472" r:id="rId133"/>
    <p:sldId id="473" r:id="rId134"/>
    <p:sldId id="474" r:id="rId135"/>
    <p:sldId id="475" r:id="rId136"/>
    <p:sldId id="476" r:id="rId137"/>
    <p:sldId id="477" r:id="rId138"/>
    <p:sldId id="478" r:id="rId139"/>
    <p:sldId id="479" r:id="rId140"/>
    <p:sldId id="480" r:id="rId141"/>
    <p:sldId id="481" r:id="rId142"/>
    <p:sldId id="482" r:id="rId1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3"/>
    <p:restoredTop sz="94681"/>
  </p:normalViewPr>
  <p:slideViewPr>
    <p:cSldViewPr snapToGrid="0">
      <p:cViewPr>
        <p:scale>
          <a:sx n="140" d="100"/>
          <a:sy n="140" d="100"/>
        </p:scale>
        <p:origin x="6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421BE-F95E-2F4D-8DE9-BD352809ED7E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35355-4E42-5146-A96C-CF321E273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4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1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23848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19345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0283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9813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235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99585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02587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34256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4361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5215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89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11024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0450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84910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65972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1018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10980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60646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50024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0503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77044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995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58794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219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6074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16796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8878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00737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70875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65206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06364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7799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946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92578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85416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1007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12806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21333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86278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7024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0371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79520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76670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346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42896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83043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46566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481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45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686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363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8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02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078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749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653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2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879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846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6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329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172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989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09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775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99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978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22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4353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82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395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2723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6880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76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32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87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1919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700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182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46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87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5801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353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5709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806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9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3789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443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7262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715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736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3821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6515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048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7330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1948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7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9091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0383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980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068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3769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0116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83538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861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3927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3961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40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5750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1740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5337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2763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190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6095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3023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480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5789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77040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46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024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1917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7629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03001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2765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66407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1185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84654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9696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0278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1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51910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80317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5974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51273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23182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0814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3521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6319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0456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2539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55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9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0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4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0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2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2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8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EBA76-ABCF-441C-B462-F397846504DA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3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microsoft.com/office/2007/relationships/hdphoto" Target="../media/hdphoto2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microsoft.com/office/2007/relationships/hdphoto" Target="../media/hdphoto2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microsoft.com/office/2007/relationships/hdphoto" Target="../media/hdphoto2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microsoft.com/office/2007/relationships/hdphoto" Target="../media/hdphoto2.wdp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microsoft.com/office/2007/relationships/hdphoto" Target="../media/hdphoto2.wdp"/><Relationship Id="rId9" Type="http://schemas.openxmlformats.org/officeDocument/2006/relationships/image" Target="../media/image12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png"/><Relationship Id="rId4" Type="http://schemas.microsoft.com/office/2007/relationships/hdphoto" Target="../media/hdphoto2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microsoft.com/office/2007/relationships/hdphoto" Target="../media/hdphoto2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microsoft.com/office/2007/relationships/hdphoto" Target="../media/hdphoto2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microsoft.com/office/2007/relationships/hdphoto" Target="../media/hdphoto2.wdp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microsoft.com/office/2007/relationships/hdphoto" Target="../media/hdphoto2.wdp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microsoft.com/office/2007/relationships/hdphoto" Target="../media/hdphoto2.wdp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34.png"/><Relationship Id="rId10" Type="http://schemas.openxmlformats.org/officeDocument/2006/relationships/image" Target="../media/image136.png"/><Relationship Id="rId4" Type="http://schemas.microsoft.com/office/2007/relationships/hdphoto" Target="../media/hdphoto2.wdp"/><Relationship Id="rId9" Type="http://schemas.openxmlformats.org/officeDocument/2006/relationships/image" Target="../media/image12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microsoft.com/office/2007/relationships/hdphoto" Target="../media/hdphoto2.wdp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png"/><Relationship Id="rId4" Type="http://schemas.microsoft.com/office/2007/relationships/hdphoto" Target="../media/hdphoto2.wdp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3.png"/><Relationship Id="rId4" Type="http://schemas.microsoft.com/office/2007/relationships/hdphoto" Target="../media/hdphoto2.wdp"/><Relationship Id="rId9" Type="http://schemas.openxmlformats.org/officeDocument/2006/relationships/image" Target="../media/image14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microsoft.com/office/2007/relationships/hdphoto" Target="../media/hdphoto2.wdp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png"/><Relationship Id="rId4" Type="http://schemas.microsoft.com/office/2007/relationships/hdphoto" Target="../media/hdphoto2.wdp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png"/><Relationship Id="rId4" Type="http://schemas.microsoft.com/office/2007/relationships/hdphoto" Target="../media/hdphoto2.wdp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49.png"/><Relationship Id="rId12" Type="http://schemas.openxmlformats.org/officeDocument/2006/relationships/image" Target="../media/image152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1.png"/><Relationship Id="rId5" Type="http://schemas.openxmlformats.org/officeDocument/2006/relationships/image" Target="../media/image147.png"/><Relationship Id="rId10" Type="http://schemas.openxmlformats.org/officeDocument/2006/relationships/image" Target="../media/image150.png"/><Relationship Id="rId4" Type="http://schemas.microsoft.com/office/2007/relationships/hdphoto" Target="../media/hdphoto2.wdp"/><Relationship Id="rId9" Type="http://schemas.openxmlformats.org/officeDocument/2006/relationships/image" Target="../media/image1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png"/><Relationship Id="rId4" Type="http://schemas.microsoft.com/office/2007/relationships/hdphoto" Target="../media/hdphoto2.wdp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png"/><Relationship Id="rId4" Type="http://schemas.microsoft.com/office/2007/relationships/hdphoto" Target="../media/hdphoto2.wdp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5.png"/><Relationship Id="rId4" Type="http://schemas.microsoft.com/office/2007/relationships/hdphoto" Target="../media/hdphoto2.wdp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.png"/><Relationship Id="rId4" Type="http://schemas.microsoft.com/office/2007/relationships/hdphoto" Target="../media/hdphoto2.wdp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png"/><Relationship Id="rId4" Type="http://schemas.microsoft.com/office/2007/relationships/hdphoto" Target="../media/hdphoto2.wdp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126.png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microsoft.com/office/2007/relationships/hdphoto" Target="../media/hdphoto2.wdp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png"/><Relationship Id="rId4" Type="http://schemas.microsoft.com/office/2007/relationships/hdphoto" Target="../media/hdphoto2.wdp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4.png"/><Relationship Id="rId4" Type="http://schemas.microsoft.com/office/2007/relationships/hdphoto" Target="../media/hdphoto2.wdp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png"/><Relationship Id="rId4" Type="http://schemas.microsoft.com/office/2007/relationships/hdphoto" Target="../media/hdphoto2.wdp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7.png"/><Relationship Id="rId4" Type="http://schemas.microsoft.com/office/2007/relationships/hdphoto" Target="../media/hdphoto2.wdp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8.png"/><Relationship Id="rId4" Type="http://schemas.microsoft.com/office/2007/relationships/hdphoto" Target="../media/hdphoto2.wdp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png"/><Relationship Id="rId4" Type="http://schemas.microsoft.com/office/2007/relationships/hdphoto" Target="../media/hdphoto2.wdp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microsoft.com/office/2007/relationships/hdphoto" Target="../media/hdphoto2.wdp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2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microsoft.com/office/2007/relationships/hdphoto" Target="../media/hdphoto2.wdp"/><Relationship Id="rId9" Type="http://schemas.openxmlformats.org/officeDocument/2006/relationships/image" Target="../media/image72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5.png"/><Relationship Id="rId4" Type="http://schemas.microsoft.com/office/2007/relationships/hdphoto" Target="../media/hdphoto2.wdp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.png"/><Relationship Id="rId4" Type="http://schemas.microsoft.com/office/2007/relationships/hdphoto" Target="../media/hdphoto2.wdp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7.png"/><Relationship Id="rId4" Type="http://schemas.microsoft.com/office/2007/relationships/hdphoto" Target="../media/hdphoto2.wdp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2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microsoft.com/office/2007/relationships/hdphoto" Target="../media/hdphoto2.wdp"/><Relationship Id="rId9" Type="http://schemas.openxmlformats.org/officeDocument/2006/relationships/image" Target="../media/image72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3.png"/><Relationship Id="rId4" Type="http://schemas.microsoft.com/office/2007/relationships/hdphoto" Target="../media/hdphoto2.wdp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0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0.pn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0.png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0.png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0.png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0.png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0.png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microsoft.com/office/2007/relationships/hdphoto" Target="../media/hdphoto2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microsoft.com/office/2007/relationships/hdphoto" Target="../media/hdphoto2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microsoft.com/office/2007/relationships/hdphoto" Target="../media/hdphoto2.wdp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microsoft.com/office/2007/relationships/hdphoto" Target="../media/hdphoto2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microsoft.com/office/2007/relationships/hdphoto" Target="../media/hdphoto2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microsoft.com/office/2007/relationships/hdphoto" Target="../media/hdphoto2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microsoft.com/office/2007/relationships/hdphoto" Target="../media/hdphoto2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microsoft.com/office/2007/relationships/hdphoto" Target="../media/hdphoto2.wdp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2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microsoft.com/office/2007/relationships/hdphoto" Target="../media/hdphoto2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microsoft.com/office/2007/relationships/hdphoto" Target="../media/hdphoto2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microsoft.com/office/2007/relationships/hdphoto" Target="../media/hdphoto2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microsoft.com/office/2007/relationships/hdphoto" Target="../media/hdphoto2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microsoft.com/office/2007/relationships/hdphoto" Target="../media/hdphoto2.wdp"/><Relationship Id="rId9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microsoft.com/office/2007/relationships/hdphoto" Target="../media/hdphoto2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microsoft.com/office/2007/relationships/hdphoto" Target="../media/hdphoto2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microsoft.com/office/2007/relationships/hdphoto" Target="../media/hdphoto2.wdp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microsoft.com/office/2007/relationships/hdphoto" Target="../media/hdphoto2.wdp"/><Relationship Id="rId9" Type="http://schemas.openxmlformats.org/officeDocument/2006/relationships/image" Target="../media/image7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microsoft.com/office/2007/relationships/hdphoto" Target="../media/hdphoto2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microsoft.com/office/2007/relationships/hdphoto" Target="../media/hdphoto2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microsoft.com/office/2007/relationships/hdphoto" Target="../media/hdphoto2.wdp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0.png"/><Relationship Id="rId4" Type="http://schemas.microsoft.com/office/2007/relationships/hdphoto" Target="../media/hdphoto2.wdp"/><Relationship Id="rId9" Type="http://schemas.openxmlformats.org/officeDocument/2006/relationships/image" Target="../media/image7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microsoft.com/office/2007/relationships/hdphoto" Target="../media/hdphoto2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microsoft.com/office/2007/relationships/hdphoto" Target="../media/hdphoto2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microsoft.com/office/2007/relationships/hdphoto" Target="../media/hdphoto2.wdp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microsoft.com/office/2007/relationships/hdphoto" Target="../media/hdphoto2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microsoft.com/office/2007/relationships/hdphoto" Target="../media/hdphoto2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microsoft.com/office/2007/relationships/hdphoto" Target="../media/hdphoto2.wdp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microsoft.com/office/2007/relationships/hdphoto" Target="../media/hdphoto2.wdp"/><Relationship Id="rId9" Type="http://schemas.openxmlformats.org/officeDocument/2006/relationships/image" Target="../media/image10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microsoft.com/office/2007/relationships/hdphoto" Target="../media/hdphoto2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microsoft.com/office/2007/relationships/hdphoto" Target="../media/hdphoto2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microsoft.com/office/2007/relationships/hdphoto" Target="../media/hdphoto2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microsoft.com/office/2007/relationships/hdphoto" Target="../media/hdphoto2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microsoft.com/office/2007/relationships/hdphoto" Target="../media/hdphoto2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microsoft.com/office/2007/relationships/hdphoto" Target="../media/hdphoto2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microsoft.com/office/2007/relationships/hdphoto" Target="../media/hdphoto2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microsoft.com/office/2007/relationships/hdphoto" Target="../media/hdphoto2.wdp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2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microsoft.com/office/2007/relationships/hdphoto" Target="../media/hdphoto2.wdp"/><Relationship Id="rId9" Type="http://schemas.openxmlformats.org/officeDocument/2006/relationships/image" Target="../media/image11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343197"/>
            <a:ext cx="74641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8938" y="1913330"/>
            <a:ext cx="931412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Задание №8.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Значения выражений с корнями и степенями</a:t>
            </a:r>
            <a:endParaRPr kumimoji="0" lang="ru-RU" sz="6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530" y="6332305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854" y="156363"/>
            <a:ext cx="958445" cy="958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адпись 2">
            <a:extLst>
              <a:ext uri="{FF2B5EF4-FFF2-40B4-BE49-F238E27FC236}">
                <a16:creationId xmlns:a16="http://schemas.microsoft.com/office/drawing/2014/main" id="{12ECE684-FC14-7864-911C-0206C554011C}"/>
              </a:ext>
            </a:extLst>
          </p:cNvPr>
          <p:cNvSpPr txBox="1"/>
          <p:nvPr/>
        </p:nvSpPr>
        <p:spPr>
          <a:xfrm>
            <a:off x="9798156" y="1194937"/>
            <a:ext cx="2154929" cy="665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ГБОУ Школа 2033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53BF8F-CB09-8384-9E2E-398FA64B2E79}"/>
                  </a:ext>
                </a:extLst>
              </p:cNvPr>
              <p:cNvSpPr txBox="1"/>
              <p:nvPr/>
            </p:nvSpPr>
            <p:spPr>
              <a:xfrm>
                <a:off x="3703672" y="5083902"/>
                <a:ext cx="4784651" cy="67710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  <m:r>
                        <a:rPr kumimoji="0" lang="en-US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kumimoji="0" lang="en-US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0" lang="ru-RU" sz="4400" b="0" i="0" u="none" strike="noStrike" kern="1200" cap="none" spc="0" normalizeH="0" baseline="0" noProof="0" dirty="0">
                  <a:ln w="0"/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53BF8F-CB09-8384-9E2E-398FA64B2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672" y="5083902"/>
                <a:ext cx="4784651" cy="677108"/>
              </a:xfrm>
              <a:prstGeom prst="rect">
                <a:avLst/>
              </a:prstGeom>
              <a:blipFill>
                <a:blip r:embed="rId5"/>
                <a:stretch>
                  <a:fillRect b="-178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26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06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7)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−10</m:t>
                            </m:r>
                          </m:sup>
                        </m:sSup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06467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910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9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</m:t>
                            </m:r>
                          </m:e>
                        </m:rad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718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e>
                        </m:rad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524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957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32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45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8985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33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31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31</m:t>
                            </m:r>
                          </m:e>
                        </m:rad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054E960-5424-1263-CE05-A27F2A660C91}"/>
              </a:ext>
            </a:extLst>
          </p:cNvPr>
          <p:cNvSpPr txBox="1"/>
          <p:nvPr/>
        </p:nvSpPr>
        <p:spPr>
          <a:xfrm>
            <a:off x="5223933" y="2592466"/>
            <a:ext cx="6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Воспользуемся формулой сокращённого умножения «разность квадратов»: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BBCA46-7CAB-BFBC-5DF7-5C961DEA8425}"/>
              </a:ext>
            </a:extLst>
          </p:cNvPr>
          <p:cNvSpPr txBox="1"/>
          <p:nvPr/>
        </p:nvSpPr>
        <p:spPr>
          <a:xfrm>
            <a:off x="8501914" y="629197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69EECD-E1F4-CEB8-2A3E-0DF1C131B8FD}"/>
                  </a:ext>
                </a:extLst>
              </p:cNvPr>
              <p:cNvSpPr txBox="1"/>
              <p:nvPr/>
            </p:nvSpPr>
            <p:spPr>
              <a:xfrm>
                <a:off x="1098887" y="5897064"/>
                <a:ext cx="2938908" cy="4657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69EECD-E1F4-CEB8-2A3E-0DF1C131B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887" y="5897064"/>
                <a:ext cx="2938908" cy="465769"/>
              </a:xfrm>
              <a:prstGeom prst="rect">
                <a:avLst/>
              </a:prstGeom>
              <a:blipFill>
                <a:blip r:embed="rId6"/>
                <a:stretch>
                  <a:fillRect t="-5000" b="-2250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F3F0D2-2D72-8CBE-292F-0DF35E60056A}"/>
                  </a:ext>
                </a:extLst>
              </p:cNvPr>
              <p:cNvSpPr txBox="1"/>
              <p:nvPr/>
            </p:nvSpPr>
            <p:spPr>
              <a:xfrm>
                <a:off x="5521665" y="3643476"/>
                <a:ext cx="5757841" cy="1209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ru-RU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e>
                          </m:rad>
                          <m:r>
                            <a:rPr kumimoji="0" lang="ru-RU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e>
                          </m:rad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=31−9=22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F3F0D2-2D72-8CBE-292F-0DF35E600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665" y="3643476"/>
                <a:ext cx="5757841" cy="12097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7E3C99-C43B-AD25-B85C-EEAFEED90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160" y="2588758"/>
            <a:ext cx="4496362" cy="3086426"/>
          </a:xfrm>
          <a:prstGeom prst="rect">
            <a:avLst/>
          </a:prstGeom>
        </p:spPr>
      </p:pic>
      <p:sp>
        <p:nvSpPr>
          <p:cNvPr id="24" name="Полилиния 23">
            <a:extLst>
              <a:ext uri="{FF2B5EF4-FFF2-40B4-BE49-F238E27FC236}">
                <a16:creationId xmlns:a16="http://schemas.microsoft.com/office/drawing/2014/main" id="{79408E7A-122D-2740-F1B1-CA1A7740B62E}"/>
              </a:ext>
            </a:extLst>
          </p:cNvPr>
          <p:cNvSpPr/>
          <p:nvPr/>
        </p:nvSpPr>
        <p:spPr>
          <a:xfrm>
            <a:off x="584200" y="4241800"/>
            <a:ext cx="4445000" cy="702733"/>
          </a:xfrm>
          <a:custGeom>
            <a:avLst/>
            <a:gdLst>
              <a:gd name="connsiteX0" fmla="*/ 0 w 4445000"/>
              <a:gd name="connsiteY0" fmla="*/ 694267 h 702733"/>
              <a:gd name="connsiteX1" fmla="*/ 880533 w 4445000"/>
              <a:gd name="connsiteY1" fmla="*/ 8467 h 702733"/>
              <a:gd name="connsiteX2" fmla="*/ 4445000 w 4445000"/>
              <a:gd name="connsiteY2" fmla="*/ 0 h 702733"/>
              <a:gd name="connsiteX3" fmla="*/ 1270000 w 4445000"/>
              <a:gd name="connsiteY3" fmla="*/ 702733 h 702733"/>
              <a:gd name="connsiteX4" fmla="*/ 0 w 4445000"/>
              <a:gd name="connsiteY4" fmla="*/ 694267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0" h="702733">
                <a:moveTo>
                  <a:pt x="0" y="694267"/>
                </a:moveTo>
                <a:lnTo>
                  <a:pt x="880533" y="8467"/>
                </a:lnTo>
                <a:lnTo>
                  <a:pt x="4445000" y="0"/>
                </a:lnTo>
                <a:lnTo>
                  <a:pt x="1270000" y="702733"/>
                </a:lnTo>
                <a:lnTo>
                  <a:pt x="0" y="694267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B0FA5D4-2D81-6712-A32E-126B31C4A9AD}"/>
              </a:ext>
            </a:extLst>
          </p:cNvPr>
          <p:cNvSpPr/>
          <p:nvPr/>
        </p:nvSpPr>
        <p:spPr>
          <a:xfrm>
            <a:off x="585147" y="4942923"/>
            <a:ext cx="1260528" cy="3451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28405B-1700-C43D-CF63-ADE5A9C3EC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590" y="2807917"/>
            <a:ext cx="3551637" cy="14255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0CCA2739-C449-6C1B-B407-200F4DECFC6B}"/>
              </a:ext>
            </a:extLst>
          </p:cNvPr>
          <p:cNvSpPr/>
          <p:nvPr/>
        </p:nvSpPr>
        <p:spPr>
          <a:xfrm>
            <a:off x="1905899" y="3832059"/>
            <a:ext cx="2505234" cy="369172"/>
          </a:xfrm>
          <a:prstGeom prst="roundRect">
            <a:avLst>
              <a:gd name="adj" fmla="val 20063"/>
            </a:avLst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0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 animBg="1"/>
      <p:bldP spid="13" grpId="0"/>
      <p:bldP spid="24" grpId="0" animBg="1"/>
      <p:bldP spid="16" grpId="0" animBg="1"/>
      <p:bldP spid="33" grpId="2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</a:t>
                </a:r>
                <a:r>
                  <a:rPr lang="en-US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4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8996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</a:t>
                </a:r>
                <a:r>
                  <a:rPr lang="en-US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41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41</m:t>
                            </m:r>
                          </m:e>
                        </m:rad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2647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6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579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7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3928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661884" cy="599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</a:t>
                </a:r>
                <a:r>
                  <a:rPr lang="en-US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8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19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661884" cy="599716"/>
              </a:xfrm>
              <a:prstGeom prst="rect">
                <a:avLst/>
              </a:prstGeom>
              <a:blipFill>
                <a:blip r:embed="rId5"/>
                <a:stretch>
                  <a:fillRect t="-2083" b="-22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08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06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8)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−11</m:t>
                            </m:r>
                          </m:sup>
                        </m:sSup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06467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0922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</a:t>
                </a:r>
                <a:r>
                  <a:rPr lang="en-US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9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618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1" y="1678243"/>
                <a:ext cx="9485775" cy="602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40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19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1" y="1678243"/>
                <a:ext cx="9485775" cy="602729"/>
              </a:xfrm>
              <a:prstGeom prst="rect">
                <a:avLst/>
              </a:prstGeom>
              <a:blipFill>
                <a:blip r:embed="rId5"/>
                <a:stretch>
                  <a:fillRect l="-936" t="-2083" b="-22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8718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84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41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17</m:t>
                                </m:r>
                              </m:e>
                            </m:rad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−4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84162"/>
              </a:xfrm>
              <a:prstGeom prst="rect">
                <a:avLst/>
              </a:prstGeom>
              <a:blipFill>
                <a:blip r:embed="rId5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054E960-5424-1263-CE05-A27F2A660C91}"/>
              </a:ext>
            </a:extLst>
          </p:cNvPr>
          <p:cNvSpPr txBox="1"/>
          <p:nvPr/>
        </p:nvSpPr>
        <p:spPr>
          <a:xfrm>
            <a:off x="5223933" y="2592466"/>
            <a:ext cx="6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Воспользуемся формулой сокращённого умножения «квадрат суммы»: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BBCA46-7CAB-BFBC-5DF7-5C961DEA8425}"/>
              </a:ext>
            </a:extLst>
          </p:cNvPr>
          <p:cNvSpPr txBox="1"/>
          <p:nvPr/>
        </p:nvSpPr>
        <p:spPr>
          <a:xfrm>
            <a:off x="8501914" y="629197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69EECD-E1F4-CEB8-2A3E-0DF1C131B8FD}"/>
                  </a:ext>
                </a:extLst>
              </p:cNvPr>
              <p:cNvSpPr txBox="1"/>
              <p:nvPr/>
            </p:nvSpPr>
            <p:spPr>
              <a:xfrm>
                <a:off x="1098887" y="5897064"/>
                <a:ext cx="2938908" cy="4657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69EECD-E1F4-CEB8-2A3E-0DF1C131B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887" y="5897064"/>
                <a:ext cx="2938908" cy="465769"/>
              </a:xfrm>
              <a:prstGeom prst="rect">
                <a:avLst/>
              </a:prstGeom>
              <a:blipFill>
                <a:blip r:embed="rId6"/>
                <a:stretch>
                  <a:fillRect t="-5000" b="-2250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F3F0D2-2D72-8CBE-292F-0DF35E60056A}"/>
                  </a:ext>
                </a:extLst>
              </p:cNvPr>
              <p:cNvSpPr txBox="1"/>
              <p:nvPr/>
            </p:nvSpPr>
            <p:spPr>
              <a:xfrm>
                <a:off x="5020227" y="3604468"/>
                <a:ext cx="6391474" cy="112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e>
                              </m:ra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ru-RU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  <m:r>
                        <a:rPr lang="ru-RU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F3F0D2-2D72-8CBE-292F-0DF35E600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27" y="3604468"/>
                <a:ext cx="6391474" cy="11232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7E3C99-C43B-AD25-B85C-EEAFEED90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160" y="2588758"/>
            <a:ext cx="4496362" cy="3086426"/>
          </a:xfrm>
          <a:prstGeom prst="rect">
            <a:avLst/>
          </a:prstGeom>
        </p:spPr>
      </p:pic>
      <p:sp>
        <p:nvSpPr>
          <p:cNvPr id="24" name="Полилиния 23">
            <a:extLst>
              <a:ext uri="{FF2B5EF4-FFF2-40B4-BE49-F238E27FC236}">
                <a16:creationId xmlns:a16="http://schemas.microsoft.com/office/drawing/2014/main" id="{79408E7A-122D-2740-F1B1-CA1A7740B62E}"/>
              </a:ext>
            </a:extLst>
          </p:cNvPr>
          <p:cNvSpPr/>
          <p:nvPr/>
        </p:nvSpPr>
        <p:spPr>
          <a:xfrm>
            <a:off x="584200" y="4241800"/>
            <a:ext cx="4445000" cy="702733"/>
          </a:xfrm>
          <a:custGeom>
            <a:avLst/>
            <a:gdLst>
              <a:gd name="connsiteX0" fmla="*/ 0 w 4445000"/>
              <a:gd name="connsiteY0" fmla="*/ 694267 h 702733"/>
              <a:gd name="connsiteX1" fmla="*/ 880533 w 4445000"/>
              <a:gd name="connsiteY1" fmla="*/ 8467 h 702733"/>
              <a:gd name="connsiteX2" fmla="*/ 4445000 w 4445000"/>
              <a:gd name="connsiteY2" fmla="*/ 0 h 702733"/>
              <a:gd name="connsiteX3" fmla="*/ 1270000 w 4445000"/>
              <a:gd name="connsiteY3" fmla="*/ 702733 h 702733"/>
              <a:gd name="connsiteX4" fmla="*/ 0 w 4445000"/>
              <a:gd name="connsiteY4" fmla="*/ 694267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0" h="702733">
                <a:moveTo>
                  <a:pt x="0" y="694267"/>
                </a:moveTo>
                <a:lnTo>
                  <a:pt x="880533" y="8467"/>
                </a:lnTo>
                <a:lnTo>
                  <a:pt x="4445000" y="0"/>
                </a:lnTo>
                <a:lnTo>
                  <a:pt x="1270000" y="702733"/>
                </a:lnTo>
                <a:lnTo>
                  <a:pt x="0" y="694267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B0FA5D4-2D81-6712-A32E-126B31C4A9AD}"/>
              </a:ext>
            </a:extLst>
          </p:cNvPr>
          <p:cNvSpPr/>
          <p:nvPr/>
        </p:nvSpPr>
        <p:spPr>
          <a:xfrm>
            <a:off x="585147" y="4942923"/>
            <a:ext cx="1260528" cy="3451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28405B-1700-C43D-CF63-ADE5A9C3EC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590" y="2807917"/>
            <a:ext cx="3551637" cy="14255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0CCA2739-C449-6C1B-B407-200F4DECFC6B}"/>
              </a:ext>
            </a:extLst>
          </p:cNvPr>
          <p:cNvSpPr/>
          <p:nvPr/>
        </p:nvSpPr>
        <p:spPr>
          <a:xfrm>
            <a:off x="1957923" y="3092021"/>
            <a:ext cx="2505234" cy="369172"/>
          </a:xfrm>
          <a:prstGeom prst="roundRect">
            <a:avLst>
              <a:gd name="adj" fmla="val 20063"/>
            </a:avLst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F99122-1C0F-D9F7-6718-6324E3C72A71}"/>
                  </a:ext>
                </a:extLst>
              </p:cNvPr>
              <p:cNvSpPr txBox="1"/>
              <p:nvPr/>
            </p:nvSpPr>
            <p:spPr>
              <a:xfrm>
                <a:off x="5350920" y="4784067"/>
                <a:ext cx="5796398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17+4=21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F99122-1C0F-D9F7-6718-6324E3C72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20" y="4784067"/>
                <a:ext cx="5796398" cy="5052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045DF31-9F0E-3AD8-1B2E-5008CAF6A1D6}"/>
              </a:ext>
            </a:extLst>
          </p:cNvPr>
          <p:cNvGrpSpPr/>
          <p:nvPr/>
        </p:nvGrpSpPr>
        <p:grpSpPr>
          <a:xfrm>
            <a:off x="6384255" y="4811976"/>
            <a:ext cx="2525797" cy="477294"/>
            <a:chOff x="6384255" y="4811976"/>
            <a:chExt cx="2525797" cy="477294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342AE41D-AEB6-B980-08F9-2C8E01557BC2}"/>
                </a:ext>
              </a:extLst>
            </p:cNvPr>
            <p:cNvGrpSpPr/>
            <p:nvPr/>
          </p:nvGrpSpPr>
          <p:grpSpPr>
            <a:xfrm>
              <a:off x="6384255" y="5282313"/>
              <a:ext cx="2525797" cy="6957"/>
              <a:chOff x="7303670" y="3891667"/>
              <a:chExt cx="2525797" cy="6957"/>
            </a:xfrm>
          </p:grpSpPr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E27E7CF4-2B49-C5CB-E8A5-25814990E3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03670" y="3891667"/>
                <a:ext cx="844716" cy="6957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8E1254C0-A6B0-CC2E-1D01-5588AABC2F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8138" y="3891667"/>
                <a:ext cx="891329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5A2A92C-9740-B07D-AF72-B1A033F97D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8600" y="4811976"/>
              <a:ext cx="798587" cy="36778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D087001-3A8B-79A3-E516-A86A0ADF7D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2620" y="4849300"/>
              <a:ext cx="798587" cy="36778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06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 animBg="1"/>
      <p:bldP spid="13" grpId="0"/>
      <p:bldP spid="24" grpId="0" animBg="1"/>
      <p:bldP spid="16" grpId="0" animBg="1"/>
      <p:bldP spid="33" grpId="0" animBg="1"/>
      <p:bldP spid="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703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42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11</m:t>
                                </m:r>
                              </m:e>
                            </m:rad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−6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703398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670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703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43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e>
                            </m:rad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+9</m:t>
                            </m:r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−18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703398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26666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14178"/>
                <a:ext cx="9353416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ru-RU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14178"/>
                <a:ext cx="9353416" cy="614142"/>
              </a:xfrm>
              <a:prstGeom prst="rect">
                <a:avLst/>
              </a:prstGeom>
              <a:blipFill>
                <a:blip r:embed="rId5"/>
                <a:stretch>
                  <a:fillRect b="-22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08F59E-C2B0-E6F2-C6A3-2144BC292366}"/>
                  </a:ext>
                </a:extLst>
              </p:cNvPr>
              <p:cNvSpPr txBox="1"/>
              <p:nvPr/>
            </p:nvSpPr>
            <p:spPr>
              <a:xfrm>
                <a:off x="3982192" y="2744805"/>
                <a:ext cx="7642541" cy="140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Сначала упростим данное выражение: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b="1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08F59E-C2B0-E6F2-C6A3-2144BC29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192" y="2744805"/>
                <a:ext cx="7642541" cy="1402948"/>
              </a:xfrm>
              <a:prstGeom prst="rect">
                <a:avLst/>
              </a:prstGeom>
              <a:blipFill>
                <a:blip r:embed="rId6"/>
                <a:stretch>
                  <a:fillRect t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557152-B869-4DF3-8674-054DF59216E8}"/>
                  </a:ext>
                </a:extLst>
              </p:cNvPr>
              <p:cNvSpPr txBox="1"/>
              <p:nvPr/>
            </p:nvSpPr>
            <p:spPr>
              <a:xfrm>
                <a:off x="3721264" y="4852320"/>
                <a:ext cx="7804371" cy="13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Подставим в упрощённое выражение вместо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число 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3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.</a:t>
                </a:r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557152-B869-4DF3-8674-054DF5921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264" y="4852320"/>
                <a:ext cx="7804371" cy="1317348"/>
              </a:xfrm>
              <a:prstGeom prst="rect">
                <a:avLst/>
              </a:prstGeom>
              <a:blipFill>
                <a:blip r:embed="rId7"/>
                <a:stretch>
                  <a:fillRect t="-3846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97ABAC-191C-2143-8258-F483BD4917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0" y="2594601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F3AD172-8B82-8ECD-F0B9-86F45AAE1E6A}"/>
              </a:ext>
            </a:extLst>
          </p:cNvPr>
          <p:cNvSpPr/>
          <p:nvPr/>
        </p:nvSpPr>
        <p:spPr>
          <a:xfrm>
            <a:off x="927291" y="3623891"/>
            <a:ext cx="1479884" cy="371945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37C58F-D164-F394-39B5-7E04746818F9}"/>
                  </a:ext>
                </a:extLst>
              </p:cNvPr>
              <p:cNvSpPr txBox="1"/>
              <p:nvPr/>
            </p:nvSpPr>
            <p:spPr>
              <a:xfrm>
                <a:off x="2867470" y="2963230"/>
                <a:ext cx="1707592" cy="4657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37C58F-D164-F394-39B5-7E047468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470" y="2963230"/>
                <a:ext cx="1707592" cy="4657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BE5AD7-4E1F-31D8-3951-E2B35ACC5887}"/>
                  </a:ext>
                </a:extLst>
              </p:cNvPr>
              <p:cNvSpPr txBox="1"/>
              <p:nvPr/>
            </p:nvSpPr>
            <p:spPr>
              <a:xfrm>
                <a:off x="9393069" y="4170115"/>
                <a:ext cx="1885225" cy="5528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BE5AD7-4E1F-31D8-3951-E2B35ACC5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069" y="4170115"/>
                <a:ext cx="1885225" cy="552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8C6ECAF-3046-EAC4-CBCF-9A862FDB5100}"/>
              </a:ext>
            </a:extLst>
          </p:cNvPr>
          <p:cNvSpPr txBox="1"/>
          <p:nvPr/>
        </p:nvSpPr>
        <p:spPr>
          <a:xfrm>
            <a:off x="8501914" y="629197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39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9" grpId="0" animBg="1"/>
      <p:bldP spid="13" grpId="0" animBg="1"/>
      <p:bldP spid="1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14178"/>
                <a:ext cx="9353416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ru-RU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14178"/>
                <a:ext cx="9353416" cy="614142"/>
              </a:xfrm>
              <a:prstGeom prst="rect">
                <a:avLst/>
              </a:prstGeom>
              <a:blipFill>
                <a:blip r:embed="rId5"/>
                <a:stretch>
                  <a:fillRect b="-22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4653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14178"/>
                <a:ext cx="9353416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ru-RU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14178"/>
                <a:ext cx="9353416" cy="614142"/>
              </a:xfrm>
              <a:prstGeom prst="rect">
                <a:avLst/>
              </a:prstGeom>
              <a:blipFill>
                <a:blip r:embed="rId5"/>
                <a:stretch>
                  <a:fillRect b="-22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163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14178"/>
                <a:ext cx="9353416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4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ru-RU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14178"/>
                <a:ext cx="9353416" cy="614142"/>
              </a:xfrm>
              <a:prstGeom prst="rect">
                <a:avLst/>
              </a:prstGeom>
              <a:blipFill>
                <a:blip r:embed="rId5"/>
                <a:stretch>
                  <a:fillRect b="-22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180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36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08F59E-C2B0-E6F2-C6A3-2144BC292366}"/>
                  </a:ext>
                </a:extLst>
              </p:cNvPr>
              <p:cNvSpPr txBox="1"/>
              <p:nvPr/>
            </p:nvSpPr>
            <p:spPr>
              <a:xfrm>
                <a:off x="4323578" y="3106700"/>
                <a:ext cx="2231664" cy="136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b="1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08F59E-C2B0-E6F2-C6A3-2144BC29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578" y="3106700"/>
                <a:ext cx="2231664" cy="1365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557152-B869-4DF3-8674-054DF59216E8}"/>
                  </a:ext>
                </a:extLst>
              </p:cNvPr>
              <p:cNvSpPr txBox="1"/>
              <p:nvPr/>
            </p:nvSpPr>
            <p:spPr>
              <a:xfrm>
                <a:off x="3820362" y="5605130"/>
                <a:ext cx="7804371" cy="94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Подставим в упрощённое выражение вместо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число 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2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6∙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6∙</m:t>
                    </m:r>
                    <m:d>
                      <m:dPr>
                        <m:begChr m:val="|"/>
                        <m:endChr m:val="|"/>
                        <m:ctrlP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.</a:t>
                </a:r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557152-B869-4DF3-8674-054DF5921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362" y="5605130"/>
                <a:ext cx="7804371" cy="948016"/>
              </a:xfrm>
              <a:prstGeom prst="rect">
                <a:avLst/>
              </a:prstGeom>
              <a:blipFill>
                <a:blip r:embed="rId7"/>
                <a:stretch>
                  <a:fillRect t="-5333"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97ABAC-191C-2143-8258-F483BD4917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20" y="2614681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F3AD172-8B82-8ECD-F0B9-86F45AAE1E6A}"/>
              </a:ext>
            </a:extLst>
          </p:cNvPr>
          <p:cNvSpPr/>
          <p:nvPr/>
        </p:nvSpPr>
        <p:spPr>
          <a:xfrm>
            <a:off x="1342875" y="4054635"/>
            <a:ext cx="1318125" cy="546589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BE5AD7-4E1F-31D8-3951-E2B35ACC5887}"/>
                  </a:ext>
                </a:extLst>
              </p:cNvPr>
              <p:cNvSpPr txBox="1"/>
              <p:nvPr/>
            </p:nvSpPr>
            <p:spPr>
              <a:xfrm>
                <a:off x="9393069" y="4170115"/>
                <a:ext cx="1885225" cy="5528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BE5AD7-4E1F-31D8-3951-E2B35ACC5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069" y="4170115"/>
                <a:ext cx="1885225" cy="552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8C6ECAF-3046-EAC4-CBCF-9A862FDB5100}"/>
              </a:ext>
            </a:extLst>
          </p:cNvPr>
          <p:cNvSpPr txBox="1"/>
          <p:nvPr/>
        </p:nvSpPr>
        <p:spPr>
          <a:xfrm>
            <a:off x="9875520" y="6291978"/>
            <a:ext cx="126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4</a:t>
            </a:r>
            <a:r>
              <a:rPr lang="en-US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37AE876-6189-6816-CD17-D51CF0645AB8}"/>
              </a:ext>
            </a:extLst>
          </p:cNvPr>
          <p:cNvGrpSpPr/>
          <p:nvPr/>
        </p:nvGrpSpPr>
        <p:grpSpPr>
          <a:xfrm>
            <a:off x="5025603" y="3323477"/>
            <a:ext cx="1295755" cy="1169213"/>
            <a:chOff x="7450026" y="4046142"/>
            <a:chExt cx="1295755" cy="1169213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C21FD1B5-E6CF-FA16-D7E0-EDEB87B1BE6C}"/>
                </a:ext>
              </a:extLst>
            </p:cNvPr>
            <p:cNvGrpSpPr/>
            <p:nvPr/>
          </p:nvGrpSpPr>
          <p:grpSpPr>
            <a:xfrm>
              <a:off x="7450026" y="4186299"/>
              <a:ext cx="823146" cy="756894"/>
              <a:chOff x="7450026" y="4186299"/>
              <a:chExt cx="823146" cy="756894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945860B2-0784-43A1-B086-26B6495B53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7156" y="4186299"/>
                <a:ext cx="476016" cy="273219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6967269A-3351-3C40-58C3-A07E8E7F8C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50026" y="4718501"/>
                <a:ext cx="570574" cy="22469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F0BA4B-F82C-F601-9972-78812616BEF3}"/>
                </a:ext>
              </a:extLst>
            </p:cNvPr>
            <p:cNvSpPr txBox="1"/>
            <p:nvPr/>
          </p:nvSpPr>
          <p:spPr>
            <a:xfrm>
              <a:off x="7674732" y="4815245"/>
              <a:ext cx="345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1</a:t>
              </a:r>
              <a:endParaRPr lang="ru-RU" sz="2000" b="1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53C3C5E-BFC4-694B-DEF8-9EDAB756A34B}"/>
                    </a:ext>
                  </a:extLst>
                </p:cNvPr>
                <p:cNvSpPr txBox="1"/>
                <p:nvPr/>
              </p:nvSpPr>
              <p:spPr>
                <a:xfrm>
                  <a:off x="8295064" y="4046142"/>
                  <a:ext cx="450717" cy="407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oMath>
                    </m:oMathPara>
                  </a14:m>
                  <a:endParaRPr lang="ru-RU" sz="2000" b="1" dirty="0">
                    <a:solidFill>
                      <a:srgbClr val="C00000"/>
                    </a:solidFill>
                    <a:latin typeface="Franklin Gothic Book" panose="020B0503020102020204" pitchFamily="34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53C3C5E-BFC4-694B-DEF8-9EDAB756A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5064" y="4046142"/>
                  <a:ext cx="450717" cy="407099"/>
                </a:xfrm>
                <a:prstGeom prst="rect">
                  <a:avLst/>
                </a:prstGeom>
                <a:blipFill>
                  <a:blip r:embed="rId10"/>
                  <a:stretch>
                    <a:fillRect l="-2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CBA60B1-6FCB-1DF2-7032-D76E8166DC04}"/>
              </a:ext>
            </a:extLst>
          </p:cNvPr>
          <p:cNvGrpSpPr/>
          <p:nvPr/>
        </p:nvGrpSpPr>
        <p:grpSpPr>
          <a:xfrm>
            <a:off x="4567252" y="4134910"/>
            <a:ext cx="2756892" cy="1352416"/>
            <a:chOff x="4567252" y="4134910"/>
            <a:chExt cx="2756892" cy="13524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337C58F-D164-F394-39B5-7E04746818F9}"/>
                    </a:ext>
                  </a:extLst>
                </p:cNvPr>
                <p:cNvSpPr txBox="1"/>
                <p:nvPr/>
              </p:nvSpPr>
              <p:spPr>
                <a:xfrm>
                  <a:off x="4567252" y="4653828"/>
                  <a:ext cx="2756892" cy="833498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21−15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337C58F-D164-F394-39B5-7E0474681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252" y="4653828"/>
                  <a:ext cx="2756892" cy="833498"/>
                </a:xfrm>
                <a:prstGeom prst="rect">
                  <a:avLst/>
                </a:prstGeom>
                <a:blipFill>
                  <a:blip r:embed="rId11"/>
                  <a:stretch>
                    <a:fillRect b="-1471"/>
                  </a:stretch>
                </a:blipFill>
                <a:ln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603DBFBA-00D0-61F7-10EB-D86810D823DA}"/>
                </a:ext>
              </a:extLst>
            </p:cNvPr>
            <p:cNvCxnSpPr>
              <a:cxnSpLocks/>
              <a:stCxn id="29" idx="44"/>
              <a:endCxn id="9" idx="0"/>
            </p:cNvCxnSpPr>
            <p:nvPr/>
          </p:nvCxnSpPr>
          <p:spPr>
            <a:xfrm>
              <a:off x="5691422" y="4134910"/>
              <a:ext cx="254276" cy="518918"/>
            </a:xfrm>
            <a:prstGeom prst="straightConnector1">
              <a:avLst/>
            </a:prstGeom>
            <a:ln w="22225">
              <a:solidFill>
                <a:srgbClr val="0070C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id="{27E29230-D822-AB5F-79A6-3AE10AD2BE4F}"/>
              </a:ext>
            </a:extLst>
          </p:cNvPr>
          <p:cNvSpPr/>
          <p:nvPr/>
        </p:nvSpPr>
        <p:spPr>
          <a:xfrm>
            <a:off x="4886750" y="3338133"/>
            <a:ext cx="1317404" cy="1144249"/>
          </a:xfrm>
          <a:custGeom>
            <a:avLst/>
            <a:gdLst>
              <a:gd name="connsiteX0" fmla="*/ 1316736 w 1317404"/>
              <a:gd name="connsiteY0" fmla="*/ 192024 h 1124712"/>
              <a:gd name="connsiteX1" fmla="*/ 1316736 w 1317404"/>
              <a:gd name="connsiteY1" fmla="*/ 192024 h 1124712"/>
              <a:gd name="connsiteX2" fmla="*/ 1289304 w 1317404"/>
              <a:gd name="connsiteY2" fmla="*/ 54864 h 1124712"/>
              <a:gd name="connsiteX3" fmla="*/ 1271016 w 1317404"/>
              <a:gd name="connsiteY3" fmla="*/ 27432 h 1124712"/>
              <a:gd name="connsiteX4" fmla="*/ 1216152 w 1317404"/>
              <a:gd name="connsiteY4" fmla="*/ 9144 h 1124712"/>
              <a:gd name="connsiteX5" fmla="*/ 1188720 w 1317404"/>
              <a:gd name="connsiteY5" fmla="*/ 0 h 1124712"/>
              <a:gd name="connsiteX6" fmla="*/ 630936 w 1317404"/>
              <a:gd name="connsiteY6" fmla="*/ 9144 h 1124712"/>
              <a:gd name="connsiteX7" fmla="*/ 566928 w 1317404"/>
              <a:gd name="connsiteY7" fmla="*/ 18288 h 1124712"/>
              <a:gd name="connsiteX8" fmla="*/ 539496 w 1317404"/>
              <a:gd name="connsiteY8" fmla="*/ 27432 h 1124712"/>
              <a:gd name="connsiteX9" fmla="*/ 493776 w 1317404"/>
              <a:gd name="connsiteY9" fmla="*/ 73152 h 1124712"/>
              <a:gd name="connsiteX10" fmla="*/ 457200 w 1317404"/>
              <a:gd name="connsiteY10" fmla="*/ 128016 h 1124712"/>
              <a:gd name="connsiteX11" fmla="*/ 438912 w 1317404"/>
              <a:gd name="connsiteY11" fmla="*/ 155448 h 1124712"/>
              <a:gd name="connsiteX12" fmla="*/ 420624 w 1317404"/>
              <a:gd name="connsiteY12" fmla="*/ 182880 h 1124712"/>
              <a:gd name="connsiteX13" fmla="*/ 411480 w 1317404"/>
              <a:gd name="connsiteY13" fmla="*/ 210312 h 1124712"/>
              <a:gd name="connsiteX14" fmla="*/ 402336 w 1317404"/>
              <a:gd name="connsiteY14" fmla="*/ 246888 h 1124712"/>
              <a:gd name="connsiteX15" fmla="*/ 384048 w 1317404"/>
              <a:gd name="connsiteY15" fmla="*/ 420624 h 1124712"/>
              <a:gd name="connsiteX16" fmla="*/ 365760 w 1317404"/>
              <a:gd name="connsiteY16" fmla="*/ 512064 h 1124712"/>
              <a:gd name="connsiteX17" fmla="*/ 329184 w 1317404"/>
              <a:gd name="connsiteY17" fmla="*/ 566928 h 1124712"/>
              <a:gd name="connsiteX18" fmla="*/ 246888 w 1317404"/>
              <a:gd name="connsiteY18" fmla="*/ 603504 h 1124712"/>
              <a:gd name="connsiteX19" fmla="*/ 210312 w 1317404"/>
              <a:gd name="connsiteY19" fmla="*/ 621792 h 1124712"/>
              <a:gd name="connsiteX20" fmla="*/ 155448 w 1317404"/>
              <a:gd name="connsiteY20" fmla="*/ 640080 h 1124712"/>
              <a:gd name="connsiteX21" fmla="*/ 100584 w 1317404"/>
              <a:gd name="connsiteY21" fmla="*/ 676656 h 1124712"/>
              <a:gd name="connsiteX22" fmla="*/ 64008 w 1317404"/>
              <a:gd name="connsiteY22" fmla="*/ 731520 h 1124712"/>
              <a:gd name="connsiteX23" fmla="*/ 45720 w 1317404"/>
              <a:gd name="connsiteY23" fmla="*/ 758952 h 1124712"/>
              <a:gd name="connsiteX24" fmla="*/ 27432 w 1317404"/>
              <a:gd name="connsiteY24" fmla="*/ 813816 h 1124712"/>
              <a:gd name="connsiteX25" fmla="*/ 9144 w 1317404"/>
              <a:gd name="connsiteY25" fmla="*/ 868680 h 1124712"/>
              <a:gd name="connsiteX26" fmla="*/ 0 w 1317404"/>
              <a:gd name="connsiteY26" fmla="*/ 896112 h 1124712"/>
              <a:gd name="connsiteX27" fmla="*/ 18288 w 1317404"/>
              <a:gd name="connsiteY27" fmla="*/ 969264 h 1124712"/>
              <a:gd name="connsiteX28" fmla="*/ 36576 w 1317404"/>
              <a:gd name="connsiteY28" fmla="*/ 996696 h 1124712"/>
              <a:gd name="connsiteX29" fmla="*/ 91440 w 1317404"/>
              <a:gd name="connsiteY29" fmla="*/ 1033272 h 1124712"/>
              <a:gd name="connsiteX30" fmla="*/ 118872 w 1317404"/>
              <a:gd name="connsiteY30" fmla="*/ 1051560 h 1124712"/>
              <a:gd name="connsiteX31" fmla="*/ 173736 w 1317404"/>
              <a:gd name="connsiteY31" fmla="*/ 1069848 h 1124712"/>
              <a:gd name="connsiteX32" fmla="*/ 228600 w 1317404"/>
              <a:gd name="connsiteY32" fmla="*/ 1088136 h 1124712"/>
              <a:gd name="connsiteX33" fmla="*/ 256032 w 1317404"/>
              <a:gd name="connsiteY33" fmla="*/ 1097280 h 1124712"/>
              <a:gd name="connsiteX34" fmla="*/ 301752 w 1317404"/>
              <a:gd name="connsiteY34" fmla="*/ 1106424 h 1124712"/>
              <a:gd name="connsiteX35" fmla="*/ 338328 w 1317404"/>
              <a:gd name="connsiteY35" fmla="*/ 1115568 h 1124712"/>
              <a:gd name="connsiteX36" fmla="*/ 448056 w 1317404"/>
              <a:gd name="connsiteY36" fmla="*/ 1124712 h 1124712"/>
              <a:gd name="connsiteX37" fmla="*/ 530352 w 1317404"/>
              <a:gd name="connsiteY37" fmla="*/ 1115568 h 1124712"/>
              <a:gd name="connsiteX38" fmla="*/ 612648 w 1317404"/>
              <a:gd name="connsiteY38" fmla="*/ 1078992 h 1124712"/>
              <a:gd name="connsiteX39" fmla="*/ 667512 w 1317404"/>
              <a:gd name="connsiteY39" fmla="*/ 1033272 h 1124712"/>
              <a:gd name="connsiteX40" fmla="*/ 740664 w 1317404"/>
              <a:gd name="connsiteY40" fmla="*/ 923544 h 1124712"/>
              <a:gd name="connsiteX41" fmla="*/ 758952 w 1317404"/>
              <a:gd name="connsiteY41" fmla="*/ 896112 h 1124712"/>
              <a:gd name="connsiteX42" fmla="*/ 777240 w 1317404"/>
              <a:gd name="connsiteY42" fmla="*/ 868680 h 1124712"/>
              <a:gd name="connsiteX43" fmla="*/ 804672 w 1317404"/>
              <a:gd name="connsiteY43" fmla="*/ 777240 h 1124712"/>
              <a:gd name="connsiteX44" fmla="*/ 822960 w 1317404"/>
              <a:gd name="connsiteY44" fmla="*/ 694944 h 1124712"/>
              <a:gd name="connsiteX45" fmla="*/ 832104 w 1317404"/>
              <a:gd name="connsiteY45" fmla="*/ 667512 h 1124712"/>
              <a:gd name="connsiteX46" fmla="*/ 868680 w 1317404"/>
              <a:gd name="connsiteY46" fmla="*/ 612648 h 1124712"/>
              <a:gd name="connsiteX47" fmla="*/ 886968 w 1317404"/>
              <a:gd name="connsiteY47" fmla="*/ 585216 h 1124712"/>
              <a:gd name="connsiteX48" fmla="*/ 914400 w 1317404"/>
              <a:gd name="connsiteY48" fmla="*/ 557784 h 1124712"/>
              <a:gd name="connsiteX49" fmla="*/ 932688 w 1317404"/>
              <a:gd name="connsiteY49" fmla="*/ 530352 h 1124712"/>
              <a:gd name="connsiteX50" fmla="*/ 960120 w 1317404"/>
              <a:gd name="connsiteY50" fmla="*/ 512064 h 1124712"/>
              <a:gd name="connsiteX51" fmla="*/ 987552 w 1317404"/>
              <a:gd name="connsiteY51" fmla="*/ 484632 h 1124712"/>
              <a:gd name="connsiteX52" fmla="*/ 1014984 w 1317404"/>
              <a:gd name="connsiteY52" fmla="*/ 466344 h 1124712"/>
              <a:gd name="connsiteX53" fmla="*/ 1042416 w 1317404"/>
              <a:gd name="connsiteY53" fmla="*/ 438912 h 1124712"/>
              <a:gd name="connsiteX54" fmla="*/ 1069848 w 1317404"/>
              <a:gd name="connsiteY54" fmla="*/ 429768 h 1124712"/>
              <a:gd name="connsiteX55" fmla="*/ 1097280 w 1317404"/>
              <a:gd name="connsiteY55" fmla="*/ 411480 h 1124712"/>
              <a:gd name="connsiteX56" fmla="*/ 1124712 w 1317404"/>
              <a:gd name="connsiteY56" fmla="*/ 402336 h 1124712"/>
              <a:gd name="connsiteX57" fmla="*/ 1179576 w 1317404"/>
              <a:gd name="connsiteY57" fmla="*/ 365760 h 1124712"/>
              <a:gd name="connsiteX58" fmla="*/ 1207008 w 1317404"/>
              <a:gd name="connsiteY58" fmla="*/ 347472 h 1124712"/>
              <a:gd name="connsiteX59" fmla="*/ 1234440 w 1317404"/>
              <a:gd name="connsiteY59" fmla="*/ 329184 h 1124712"/>
              <a:gd name="connsiteX60" fmla="*/ 1261872 w 1317404"/>
              <a:gd name="connsiteY60" fmla="*/ 310896 h 1124712"/>
              <a:gd name="connsiteX61" fmla="*/ 1289304 w 1317404"/>
              <a:gd name="connsiteY61" fmla="*/ 283464 h 1124712"/>
              <a:gd name="connsiteX62" fmla="*/ 1316736 w 1317404"/>
              <a:gd name="connsiteY62" fmla="*/ 228600 h 1124712"/>
              <a:gd name="connsiteX63" fmla="*/ 1316736 w 1317404"/>
              <a:gd name="connsiteY63" fmla="*/ 192024 h 1124712"/>
              <a:gd name="connsiteX0" fmla="*/ 1316736 w 1317404"/>
              <a:gd name="connsiteY0" fmla="*/ 192024 h 1124712"/>
              <a:gd name="connsiteX1" fmla="*/ 1316736 w 1317404"/>
              <a:gd name="connsiteY1" fmla="*/ 192024 h 1124712"/>
              <a:gd name="connsiteX2" fmla="*/ 1289304 w 1317404"/>
              <a:gd name="connsiteY2" fmla="*/ 54864 h 1124712"/>
              <a:gd name="connsiteX3" fmla="*/ 1271016 w 1317404"/>
              <a:gd name="connsiteY3" fmla="*/ 27432 h 1124712"/>
              <a:gd name="connsiteX4" fmla="*/ 1216152 w 1317404"/>
              <a:gd name="connsiteY4" fmla="*/ 9144 h 1124712"/>
              <a:gd name="connsiteX5" fmla="*/ 1188720 w 1317404"/>
              <a:gd name="connsiteY5" fmla="*/ 0 h 1124712"/>
              <a:gd name="connsiteX6" fmla="*/ 630936 w 1317404"/>
              <a:gd name="connsiteY6" fmla="*/ 9144 h 1124712"/>
              <a:gd name="connsiteX7" fmla="*/ 566928 w 1317404"/>
              <a:gd name="connsiteY7" fmla="*/ 18288 h 1124712"/>
              <a:gd name="connsiteX8" fmla="*/ 539496 w 1317404"/>
              <a:gd name="connsiteY8" fmla="*/ 27432 h 1124712"/>
              <a:gd name="connsiteX9" fmla="*/ 430276 w 1317404"/>
              <a:gd name="connsiteY9" fmla="*/ 44577 h 1124712"/>
              <a:gd name="connsiteX10" fmla="*/ 457200 w 1317404"/>
              <a:gd name="connsiteY10" fmla="*/ 128016 h 1124712"/>
              <a:gd name="connsiteX11" fmla="*/ 438912 w 1317404"/>
              <a:gd name="connsiteY11" fmla="*/ 155448 h 1124712"/>
              <a:gd name="connsiteX12" fmla="*/ 420624 w 1317404"/>
              <a:gd name="connsiteY12" fmla="*/ 182880 h 1124712"/>
              <a:gd name="connsiteX13" fmla="*/ 411480 w 1317404"/>
              <a:gd name="connsiteY13" fmla="*/ 210312 h 1124712"/>
              <a:gd name="connsiteX14" fmla="*/ 402336 w 1317404"/>
              <a:gd name="connsiteY14" fmla="*/ 246888 h 1124712"/>
              <a:gd name="connsiteX15" fmla="*/ 384048 w 1317404"/>
              <a:gd name="connsiteY15" fmla="*/ 420624 h 1124712"/>
              <a:gd name="connsiteX16" fmla="*/ 365760 w 1317404"/>
              <a:gd name="connsiteY16" fmla="*/ 512064 h 1124712"/>
              <a:gd name="connsiteX17" fmla="*/ 329184 w 1317404"/>
              <a:gd name="connsiteY17" fmla="*/ 566928 h 1124712"/>
              <a:gd name="connsiteX18" fmla="*/ 246888 w 1317404"/>
              <a:gd name="connsiteY18" fmla="*/ 603504 h 1124712"/>
              <a:gd name="connsiteX19" fmla="*/ 210312 w 1317404"/>
              <a:gd name="connsiteY19" fmla="*/ 621792 h 1124712"/>
              <a:gd name="connsiteX20" fmla="*/ 155448 w 1317404"/>
              <a:gd name="connsiteY20" fmla="*/ 640080 h 1124712"/>
              <a:gd name="connsiteX21" fmla="*/ 100584 w 1317404"/>
              <a:gd name="connsiteY21" fmla="*/ 676656 h 1124712"/>
              <a:gd name="connsiteX22" fmla="*/ 64008 w 1317404"/>
              <a:gd name="connsiteY22" fmla="*/ 731520 h 1124712"/>
              <a:gd name="connsiteX23" fmla="*/ 45720 w 1317404"/>
              <a:gd name="connsiteY23" fmla="*/ 758952 h 1124712"/>
              <a:gd name="connsiteX24" fmla="*/ 27432 w 1317404"/>
              <a:gd name="connsiteY24" fmla="*/ 813816 h 1124712"/>
              <a:gd name="connsiteX25" fmla="*/ 9144 w 1317404"/>
              <a:gd name="connsiteY25" fmla="*/ 868680 h 1124712"/>
              <a:gd name="connsiteX26" fmla="*/ 0 w 1317404"/>
              <a:gd name="connsiteY26" fmla="*/ 896112 h 1124712"/>
              <a:gd name="connsiteX27" fmla="*/ 18288 w 1317404"/>
              <a:gd name="connsiteY27" fmla="*/ 969264 h 1124712"/>
              <a:gd name="connsiteX28" fmla="*/ 36576 w 1317404"/>
              <a:gd name="connsiteY28" fmla="*/ 996696 h 1124712"/>
              <a:gd name="connsiteX29" fmla="*/ 91440 w 1317404"/>
              <a:gd name="connsiteY29" fmla="*/ 1033272 h 1124712"/>
              <a:gd name="connsiteX30" fmla="*/ 118872 w 1317404"/>
              <a:gd name="connsiteY30" fmla="*/ 1051560 h 1124712"/>
              <a:gd name="connsiteX31" fmla="*/ 173736 w 1317404"/>
              <a:gd name="connsiteY31" fmla="*/ 1069848 h 1124712"/>
              <a:gd name="connsiteX32" fmla="*/ 228600 w 1317404"/>
              <a:gd name="connsiteY32" fmla="*/ 1088136 h 1124712"/>
              <a:gd name="connsiteX33" fmla="*/ 256032 w 1317404"/>
              <a:gd name="connsiteY33" fmla="*/ 1097280 h 1124712"/>
              <a:gd name="connsiteX34" fmla="*/ 301752 w 1317404"/>
              <a:gd name="connsiteY34" fmla="*/ 1106424 h 1124712"/>
              <a:gd name="connsiteX35" fmla="*/ 338328 w 1317404"/>
              <a:gd name="connsiteY35" fmla="*/ 1115568 h 1124712"/>
              <a:gd name="connsiteX36" fmla="*/ 448056 w 1317404"/>
              <a:gd name="connsiteY36" fmla="*/ 1124712 h 1124712"/>
              <a:gd name="connsiteX37" fmla="*/ 530352 w 1317404"/>
              <a:gd name="connsiteY37" fmla="*/ 1115568 h 1124712"/>
              <a:gd name="connsiteX38" fmla="*/ 612648 w 1317404"/>
              <a:gd name="connsiteY38" fmla="*/ 1078992 h 1124712"/>
              <a:gd name="connsiteX39" fmla="*/ 667512 w 1317404"/>
              <a:gd name="connsiteY39" fmla="*/ 1033272 h 1124712"/>
              <a:gd name="connsiteX40" fmla="*/ 740664 w 1317404"/>
              <a:gd name="connsiteY40" fmla="*/ 923544 h 1124712"/>
              <a:gd name="connsiteX41" fmla="*/ 758952 w 1317404"/>
              <a:gd name="connsiteY41" fmla="*/ 896112 h 1124712"/>
              <a:gd name="connsiteX42" fmla="*/ 777240 w 1317404"/>
              <a:gd name="connsiteY42" fmla="*/ 868680 h 1124712"/>
              <a:gd name="connsiteX43" fmla="*/ 804672 w 1317404"/>
              <a:gd name="connsiteY43" fmla="*/ 777240 h 1124712"/>
              <a:gd name="connsiteX44" fmla="*/ 822960 w 1317404"/>
              <a:gd name="connsiteY44" fmla="*/ 694944 h 1124712"/>
              <a:gd name="connsiteX45" fmla="*/ 832104 w 1317404"/>
              <a:gd name="connsiteY45" fmla="*/ 667512 h 1124712"/>
              <a:gd name="connsiteX46" fmla="*/ 868680 w 1317404"/>
              <a:gd name="connsiteY46" fmla="*/ 612648 h 1124712"/>
              <a:gd name="connsiteX47" fmla="*/ 886968 w 1317404"/>
              <a:gd name="connsiteY47" fmla="*/ 585216 h 1124712"/>
              <a:gd name="connsiteX48" fmla="*/ 914400 w 1317404"/>
              <a:gd name="connsiteY48" fmla="*/ 557784 h 1124712"/>
              <a:gd name="connsiteX49" fmla="*/ 932688 w 1317404"/>
              <a:gd name="connsiteY49" fmla="*/ 530352 h 1124712"/>
              <a:gd name="connsiteX50" fmla="*/ 960120 w 1317404"/>
              <a:gd name="connsiteY50" fmla="*/ 512064 h 1124712"/>
              <a:gd name="connsiteX51" fmla="*/ 987552 w 1317404"/>
              <a:gd name="connsiteY51" fmla="*/ 484632 h 1124712"/>
              <a:gd name="connsiteX52" fmla="*/ 1014984 w 1317404"/>
              <a:gd name="connsiteY52" fmla="*/ 466344 h 1124712"/>
              <a:gd name="connsiteX53" fmla="*/ 1042416 w 1317404"/>
              <a:gd name="connsiteY53" fmla="*/ 438912 h 1124712"/>
              <a:gd name="connsiteX54" fmla="*/ 1069848 w 1317404"/>
              <a:gd name="connsiteY54" fmla="*/ 429768 h 1124712"/>
              <a:gd name="connsiteX55" fmla="*/ 1097280 w 1317404"/>
              <a:gd name="connsiteY55" fmla="*/ 411480 h 1124712"/>
              <a:gd name="connsiteX56" fmla="*/ 1124712 w 1317404"/>
              <a:gd name="connsiteY56" fmla="*/ 402336 h 1124712"/>
              <a:gd name="connsiteX57" fmla="*/ 1179576 w 1317404"/>
              <a:gd name="connsiteY57" fmla="*/ 365760 h 1124712"/>
              <a:gd name="connsiteX58" fmla="*/ 1207008 w 1317404"/>
              <a:gd name="connsiteY58" fmla="*/ 347472 h 1124712"/>
              <a:gd name="connsiteX59" fmla="*/ 1234440 w 1317404"/>
              <a:gd name="connsiteY59" fmla="*/ 329184 h 1124712"/>
              <a:gd name="connsiteX60" fmla="*/ 1261872 w 1317404"/>
              <a:gd name="connsiteY60" fmla="*/ 310896 h 1124712"/>
              <a:gd name="connsiteX61" fmla="*/ 1289304 w 1317404"/>
              <a:gd name="connsiteY61" fmla="*/ 283464 h 1124712"/>
              <a:gd name="connsiteX62" fmla="*/ 1316736 w 1317404"/>
              <a:gd name="connsiteY62" fmla="*/ 228600 h 1124712"/>
              <a:gd name="connsiteX63" fmla="*/ 1316736 w 1317404"/>
              <a:gd name="connsiteY63" fmla="*/ 192024 h 1124712"/>
              <a:gd name="connsiteX0" fmla="*/ 1316736 w 1317404"/>
              <a:gd name="connsiteY0" fmla="*/ 192024 h 1124712"/>
              <a:gd name="connsiteX1" fmla="*/ 1316736 w 1317404"/>
              <a:gd name="connsiteY1" fmla="*/ 192024 h 1124712"/>
              <a:gd name="connsiteX2" fmla="*/ 1289304 w 1317404"/>
              <a:gd name="connsiteY2" fmla="*/ 54864 h 1124712"/>
              <a:gd name="connsiteX3" fmla="*/ 1271016 w 1317404"/>
              <a:gd name="connsiteY3" fmla="*/ 27432 h 1124712"/>
              <a:gd name="connsiteX4" fmla="*/ 1216152 w 1317404"/>
              <a:gd name="connsiteY4" fmla="*/ 9144 h 1124712"/>
              <a:gd name="connsiteX5" fmla="*/ 1188720 w 1317404"/>
              <a:gd name="connsiteY5" fmla="*/ 0 h 1124712"/>
              <a:gd name="connsiteX6" fmla="*/ 954786 w 1317404"/>
              <a:gd name="connsiteY6" fmla="*/ 2794 h 1124712"/>
              <a:gd name="connsiteX7" fmla="*/ 566928 w 1317404"/>
              <a:gd name="connsiteY7" fmla="*/ 18288 h 1124712"/>
              <a:gd name="connsiteX8" fmla="*/ 539496 w 1317404"/>
              <a:gd name="connsiteY8" fmla="*/ 27432 h 1124712"/>
              <a:gd name="connsiteX9" fmla="*/ 430276 w 1317404"/>
              <a:gd name="connsiteY9" fmla="*/ 44577 h 1124712"/>
              <a:gd name="connsiteX10" fmla="*/ 457200 w 1317404"/>
              <a:gd name="connsiteY10" fmla="*/ 128016 h 1124712"/>
              <a:gd name="connsiteX11" fmla="*/ 438912 w 1317404"/>
              <a:gd name="connsiteY11" fmla="*/ 155448 h 1124712"/>
              <a:gd name="connsiteX12" fmla="*/ 420624 w 1317404"/>
              <a:gd name="connsiteY12" fmla="*/ 182880 h 1124712"/>
              <a:gd name="connsiteX13" fmla="*/ 411480 w 1317404"/>
              <a:gd name="connsiteY13" fmla="*/ 210312 h 1124712"/>
              <a:gd name="connsiteX14" fmla="*/ 402336 w 1317404"/>
              <a:gd name="connsiteY14" fmla="*/ 246888 h 1124712"/>
              <a:gd name="connsiteX15" fmla="*/ 384048 w 1317404"/>
              <a:gd name="connsiteY15" fmla="*/ 420624 h 1124712"/>
              <a:gd name="connsiteX16" fmla="*/ 365760 w 1317404"/>
              <a:gd name="connsiteY16" fmla="*/ 512064 h 1124712"/>
              <a:gd name="connsiteX17" fmla="*/ 329184 w 1317404"/>
              <a:gd name="connsiteY17" fmla="*/ 566928 h 1124712"/>
              <a:gd name="connsiteX18" fmla="*/ 246888 w 1317404"/>
              <a:gd name="connsiteY18" fmla="*/ 603504 h 1124712"/>
              <a:gd name="connsiteX19" fmla="*/ 210312 w 1317404"/>
              <a:gd name="connsiteY19" fmla="*/ 621792 h 1124712"/>
              <a:gd name="connsiteX20" fmla="*/ 155448 w 1317404"/>
              <a:gd name="connsiteY20" fmla="*/ 640080 h 1124712"/>
              <a:gd name="connsiteX21" fmla="*/ 100584 w 1317404"/>
              <a:gd name="connsiteY21" fmla="*/ 676656 h 1124712"/>
              <a:gd name="connsiteX22" fmla="*/ 64008 w 1317404"/>
              <a:gd name="connsiteY22" fmla="*/ 731520 h 1124712"/>
              <a:gd name="connsiteX23" fmla="*/ 45720 w 1317404"/>
              <a:gd name="connsiteY23" fmla="*/ 758952 h 1124712"/>
              <a:gd name="connsiteX24" fmla="*/ 27432 w 1317404"/>
              <a:gd name="connsiteY24" fmla="*/ 813816 h 1124712"/>
              <a:gd name="connsiteX25" fmla="*/ 9144 w 1317404"/>
              <a:gd name="connsiteY25" fmla="*/ 868680 h 1124712"/>
              <a:gd name="connsiteX26" fmla="*/ 0 w 1317404"/>
              <a:gd name="connsiteY26" fmla="*/ 896112 h 1124712"/>
              <a:gd name="connsiteX27" fmla="*/ 18288 w 1317404"/>
              <a:gd name="connsiteY27" fmla="*/ 969264 h 1124712"/>
              <a:gd name="connsiteX28" fmla="*/ 36576 w 1317404"/>
              <a:gd name="connsiteY28" fmla="*/ 996696 h 1124712"/>
              <a:gd name="connsiteX29" fmla="*/ 91440 w 1317404"/>
              <a:gd name="connsiteY29" fmla="*/ 1033272 h 1124712"/>
              <a:gd name="connsiteX30" fmla="*/ 118872 w 1317404"/>
              <a:gd name="connsiteY30" fmla="*/ 1051560 h 1124712"/>
              <a:gd name="connsiteX31" fmla="*/ 173736 w 1317404"/>
              <a:gd name="connsiteY31" fmla="*/ 1069848 h 1124712"/>
              <a:gd name="connsiteX32" fmla="*/ 228600 w 1317404"/>
              <a:gd name="connsiteY32" fmla="*/ 1088136 h 1124712"/>
              <a:gd name="connsiteX33" fmla="*/ 256032 w 1317404"/>
              <a:gd name="connsiteY33" fmla="*/ 1097280 h 1124712"/>
              <a:gd name="connsiteX34" fmla="*/ 301752 w 1317404"/>
              <a:gd name="connsiteY34" fmla="*/ 1106424 h 1124712"/>
              <a:gd name="connsiteX35" fmla="*/ 338328 w 1317404"/>
              <a:gd name="connsiteY35" fmla="*/ 1115568 h 1124712"/>
              <a:gd name="connsiteX36" fmla="*/ 448056 w 1317404"/>
              <a:gd name="connsiteY36" fmla="*/ 1124712 h 1124712"/>
              <a:gd name="connsiteX37" fmla="*/ 530352 w 1317404"/>
              <a:gd name="connsiteY37" fmla="*/ 1115568 h 1124712"/>
              <a:gd name="connsiteX38" fmla="*/ 612648 w 1317404"/>
              <a:gd name="connsiteY38" fmla="*/ 1078992 h 1124712"/>
              <a:gd name="connsiteX39" fmla="*/ 667512 w 1317404"/>
              <a:gd name="connsiteY39" fmla="*/ 1033272 h 1124712"/>
              <a:gd name="connsiteX40" fmla="*/ 740664 w 1317404"/>
              <a:gd name="connsiteY40" fmla="*/ 923544 h 1124712"/>
              <a:gd name="connsiteX41" fmla="*/ 758952 w 1317404"/>
              <a:gd name="connsiteY41" fmla="*/ 896112 h 1124712"/>
              <a:gd name="connsiteX42" fmla="*/ 777240 w 1317404"/>
              <a:gd name="connsiteY42" fmla="*/ 868680 h 1124712"/>
              <a:gd name="connsiteX43" fmla="*/ 804672 w 1317404"/>
              <a:gd name="connsiteY43" fmla="*/ 777240 h 1124712"/>
              <a:gd name="connsiteX44" fmla="*/ 822960 w 1317404"/>
              <a:gd name="connsiteY44" fmla="*/ 694944 h 1124712"/>
              <a:gd name="connsiteX45" fmla="*/ 832104 w 1317404"/>
              <a:gd name="connsiteY45" fmla="*/ 667512 h 1124712"/>
              <a:gd name="connsiteX46" fmla="*/ 868680 w 1317404"/>
              <a:gd name="connsiteY46" fmla="*/ 612648 h 1124712"/>
              <a:gd name="connsiteX47" fmla="*/ 886968 w 1317404"/>
              <a:gd name="connsiteY47" fmla="*/ 585216 h 1124712"/>
              <a:gd name="connsiteX48" fmla="*/ 914400 w 1317404"/>
              <a:gd name="connsiteY48" fmla="*/ 557784 h 1124712"/>
              <a:gd name="connsiteX49" fmla="*/ 932688 w 1317404"/>
              <a:gd name="connsiteY49" fmla="*/ 530352 h 1124712"/>
              <a:gd name="connsiteX50" fmla="*/ 960120 w 1317404"/>
              <a:gd name="connsiteY50" fmla="*/ 512064 h 1124712"/>
              <a:gd name="connsiteX51" fmla="*/ 987552 w 1317404"/>
              <a:gd name="connsiteY51" fmla="*/ 484632 h 1124712"/>
              <a:gd name="connsiteX52" fmla="*/ 1014984 w 1317404"/>
              <a:gd name="connsiteY52" fmla="*/ 466344 h 1124712"/>
              <a:gd name="connsiteX53" fmla="*/ 1042416 w 1317404"/>
              <a:gd name="connsiteY53" fmla="*/ 438912 h 1124712"/>
              <a:gd name="connsiteX54" fmla="*/ 1069848 w 1317404"/>
              <a:gd name="connsiteY54" fmla="*/ 429768 h 1124712"/>
              <a:gd name="connsiteX55" fmla="*/ 1097280 w 1317404"/>
              <a:gd name="connsiteY55" fmla="*/ 411480 h 1124712"/>
              <a:gd name="connsiteX56" fmla="*/ 1124712 w 1317404"/>
              <a:gd name="connsiteY56" fmla="*/ 402336 h 1124712"/>
              <a:gd name="connsiteX57" fmla="*/ 1179576 w 1317404"/>
              <a:gd name="connsiteY57" fmla="*/ 365760 h 1124712"/>
              <a:gd name="connsiteX58" fmla="*/ 1207008 w 1317404"/>
              <a:gd name="connsiteY58" fmla="*/ 347472 h 1124712"/>
              <a:gd name="connsiteX59" fmla="*/ 1234440 w 1317404"/>
              <a:gd name="connsiteY59" fmla="*/ 329184 h 1124712"/>
              <a:gd name="connsiteX60" fmla="*/ 1261872 w 1317404"/>
              <a:gd name="connsiteY60" fmla="*/ 310896 h 1124712"/>
              <a:gd name="connsiteX61" fmla="*/ 1289304 w 1317404"/>
              <a:gd name="connsiteY61" fmla="*/ 283464 h 1124712"/>
              <a:gd name="connsiteX62" fmla="*/ 1316736 w 1317404"/>
              <a:gd name="connsiteY62" fmla="*/ 228600 h 1124712"/>
              <a:gd name="connsiteX63" fmla="*/ 1316736 w 1317404"/>
              <a:gd name="connsiteY63" fmla="*/ 192024 h 1124712"/>
              <a:gd name="connsiteX0" fmla="*/ 1316736 w 1317404"/>
              <a:gd name="connsiteY0" fmla="*/ 192024 h 1124712"/>
              <a:gd name="connsiteX1" fmla="*/ 1316736 w 1317404"/>
              <a:gd name="connsiteY1" fmla="*/ 192024 h 1124712"/>
              <a:gd name="connsiteX2" fmla="*/ 1289304 w 1317404"/>
              <a:gd name="connsiteY2" fmla="*/ 54864 h 1124712"/>
              <a:gd name="connsiteX3" fmla="*/ 1271016 w 1317404"/>
              <a:gd name="connsiteY3" fmla="*/ 27432 h 1124712"/>
              <a:gd name="connsiteX4" fmla="*/ 1216152 w 1317404"/>
              <a:gd name="connsiteY4" fmla="*/ 9144 h 1124712"/>
              <a:gd name="connsiteX5" fmla="*/ 1188720 w 1317404"/>
              <a:gd name="connsiteY5" fmla="*/ 0 h 1124712"/>
              <a:gd name="connsiteX6" fmla="*/ 954786 w 1317404"/>
              <a:gd name="connsiteY6" fmla="*/ 2794 h 1124712"/>
              <a:gd name="connsiteX7" fmla="*/ 751078 w 1317404"/>
              <a:gd name="connsiteY7" fmla="*/ 8763 h 1124712"/>
              <a:gd name="connsiteX8" fmla="*/ 539496 w 1317404"/>
              <a:gd name="connsiteY8" fmla="*/ 27432 h 1124712"/>
              <a:gd name="connsiteX9" fmla="*/ 430276 w 1317404"/>
              <a:gd name="connsiteY9" fmla="*/ 44577 h 1124712"/>
              <a:gd name="connsiteX10" fmla="*/ 457200 w 1317404"/>
              <a:gd name="connsiteY10" fmla="*/ 128016 h 1124712"/>
              <a:gd name="connsiteX11" fmla="*/ 438912 w 1317404"/>
              <a:gd name="connsiteY11" fmla="*/ 155448 h 1124712"/>
              <a:gd name="connsiteX12" fmla="*/ 420624 w 1317404"/>
              <a:gd name="connsiteY12" fmla="*/ 182880 h 1124712"/>
              <a:gd name="connsiteX13" fmla="*/ 411480 w 1317404"/>
              <a:gd name="connsiteY13" fmla="*/ 210312 h 1124712"/>
              <a:gd name="connsiteX14" fmla="*/ 402336 w 1317404"/>
              <a:gd name="connsiteY14" fmla="*/ 246888 h 1124712"/>
              <a:gd name="connsiteX15" fmla="*/ 384048 w 1317404"/>
              <a:gd name="connsiteY15" fmla="*/ 420624 h 1124712"/>
              <a:gd name="connsiteX16" fmla="*/ 365760 w 1317404"/>
              <a:gd name="connsiteY16" fmla="*/ 512064 h 1124712"/>
              <a:gd name="connsiteX17" fmla="*/ 329184 w 1317404"/>
              <a:gd name="connsiteY17" fmla="*/ 566928 h 1124712"/>
              <a:gd name="connsiteX18" fmla="*/ 246888 w 1317404"/>
              <a:gd name="connsiteY18" fmla="*/ 603504 h 1124712"/>
              <a:gd name="connsiteX19" fmla="*/ 210312 w 1317404"/>
              <a:gd name="connsiteY19" fmla="*/ 621792 h 1124712"/>
              <a:gd name="connsiteX20" fmla="*/ 155448 w 1317404"/>
              <a:gd name="connsiteY20" fmla="*/ 640080 h 1124712"/>
              <a:gd name="connsiteX21" fmla="*/ 100584 w 1317404"/>
              <a:gd name="connsiteY21" fmla="*/ 676656 h 1124712"/>
              <a:gd name="connsiteX22" fmla="*/ 64008 w 1317404"/>
              <a:gd name="connsiteY22" fmla="*/ 731520 h 1124712"/>
              <a:gd name="connsiteX23" fmla="*/ 45720 w 1317404"/>
              <a:gd name="connsiteY23" fmla="*/ 758952 h 1124712"/>
              <a:gd name="connsiteX24" fmla="*/ 27432 w 1317404"/>
              <a:gd name="connsiteY24" fmla="*/ 813816 h 1124712"/>
              <a:gd name="connsiteX25" fmla="*/ 9144 w 1317404"/>
              <a:gd name="connsiteY25" fmla="*/ 868680 h 1124712"/>
              <a:gd name="connsiteX26" fmla="*/ 0 w 1317404"/>
              <a:gd name="connsiteY26" fmla="*/ 896112 h 1124712"/>
              <a:gd name="connsiteX27" fmla="*/ 18288 w 1317404"/>
              <a:gd name="connsiteY27" fmla="*/ 969264 h 1124712"/>
              <a:gd name="connsiteX28" fmla="*/ 36576 w 1317404"/>
              <a:gd name="connsiteY28" fmla="*/ 996696 h 1124712"/>
              <a:gd name="connsiteX29" fmla="*/ 91440 w 1317404"/>
              <a:gd name="connsiteY29" fmla="*/ 1033272 h 1124712"/>
              <a:gd name="connsiteX30" fmla="*/ 118872 w 1317404"/>
              <a:gd name="connsiteY30" fmla="*/ 1051560 h 1124712"/>
              <a:gd name="connsiteX31" fmla="*/ 173736 w 1317404"/>
              <a:gd name="connsiteY31" fmla="*/ 1069848 h 1124712"/>
              <a:gd name="connsiteX32" fmla="*/ 228600 w 1317404"/>
              <a:gd name="connsiteY32" fmla="*/ 1088136 h 1124712"/>
              <a:gd name="connsiteX33" fmla="*/ 256032 w 1317404"/>
              <a:gd name="connsiteY33" fmla="*/ 1097280 h 1124712"/>
              <a:gd name="connsiteX34" fmla="*/ 301752 w 1317404"/>
              <a:gd name="connsiteY34" fmla="*/ 1106424 h 1124712"/>
              <a:gd name="connsiteX35" fmla="*/ 338328 w 1317404"/>
              <a:gd name="connsiteY35" fmla="*/ 1115568 h 1124712"/>
              <a:gd name="connsiteX36" fmla="*/ 448056 w 1317404"/>
              <a:gd name="connsiteY36" fmla="*/ 1124712 h 1124712"/>
              <a:gd name="connsiteX37" fmla="*/ 530352 w 1317404"/>
              <a:gd name="connsiteY37" fmla="*/ 1115568 h 1124712"/>
              <a:gd name="connsiteX38" fmla="*/ 612648 w 1317404"/>
              <a:gd name="connsiteY38" fmla="*/ 1078992 h 1124712"/>
              <a:gd name="connsiteX39" fmla="*/ 667512 w 1317404"/>
              <a:gd name="connsiteY39" fmla="*/ 1033272 h 1124712"/>
              <a:gd name="connsiteX40" fmla="*/ 740664 w 1317404"/>
              <a:gd name="connsiteY40" fmla="*/ 923544 h 1124712"/>
              <a:gd name="connsiteX41" fmla="*/ 758952 w 1317404"/>
              <a:gd name="connsiteY41" fmla="*/ 896112 h 1124712"/>
              <a:gd name="connsiteX42" fmla="*/ 777240 w 1317404"/>
              <a:gd name="connsiteY42" fmla="*/ 868680 h 1124712"/>
              <a:gd name="connsiteX43" fmla="*/ 804672 w 1317404"/>
              <a:gd name="connsiteY43" fmla="*/ 777240 h 1124712"/>
              <a:gd name="connsiteX44" fmla="*/ 822960 w 1317404"/>
              <a:gd name="connsiteY44" fmla="*/ 694944 h 1124712"/>
              <a:gd name="connsiteX45" fmla="*/ 832104 w 1317404"/>
              <a:gd name="connsiteY45" fmla="*/ 667512 h 1124712"/>
              <a:gd name="connsiteX46" fmla="*/ 868680 w 1317404"/>
              <a:gd name="connsiteY46" fmla="*/ 612648 h 1124712"/>
              <a:gd name="connsiteX47" fmla="*/ 886968 w 1317404"/>
              <a:gd name="connsiteY47" fmla="*/ 585216 h 1124712"/>
              <a:gd name="connsiteX48" fmla="*/ 914400 w 1317404"/>
              <a:gd name="connsiteY48" fmla="*/ 557784 h 1124712"/>
              <a:gd name="connsiteX49" fmla="*/ 932688 w 1317404"/>
              <a:gd name="connsiteY49" fmla="*/ 530352 h 1124712"/>
              <a:gd name="connsiteX50" fmla="*/ 960120 w 1317404"/>
              <a:gd name="connsiteY50" fmla="*/ 512064 h 1124712"/>
              <a:gd name="connsiteX51" fmla="*/ 987552 w 1317404"/>
              <a:gd name="connsiteY51" fmla="*/ 484632 h 1124712"/>
              <a:gd name="connsiteX52" fmla="*/ 1014984 w 1317404"/>
              <a:gd name="connsiteY52" fmla="*/ 466344 h 1124712"/>
              <a:gd name="connsiteX53" fmla="*/ 1042416 w 1317404"/>
              <a:gd name="connsiteY53" fmla="*/ 438912 h 1124712"/>
              <a:gd name="connsiteX54" fmla="*/ 1069848 w 1317404"/>
              <a:gd name="connsiteY54" fmla="*/ 429768 h 1124712"/>
              <a:gd name="connsiteX55" fmla="*/ 1097280 w 1317404"/>
              <a:gd name="connsiteY55" fmla="*/ 411480 h 1124712"/>
              <a:gd name="connsiteX56" fmla="*/ 1124712 w 1317404"/>
              <a:gd name="connsiteY56" fmla="*/ 402336 h 1124712"/>
              <a:gd name="connsiteX57" fmla="*/ 1179576 w 1317404"/>
              <a:gd name="connsiteY57" fmla="*/ 365760 h 1124712"/>
              <a:gd name="connsiteX58" fmla="*/ 1207008 w 1317404"/>
              <a:gd name="connsiteY58" fmla="*/ 347472 h 1124712"/>
              <a:gd name="connsiteX59" fmla="*/ 1234440 w 1317404"/>
              <a:gd name="connsiteY59" fmla="*/ 329184 h 1124712"/>
              <a:gd name="connsiteX60" fmla="*/ 1261872 w 1317404"/>
              <a:gd name="connsiteY60" fmla="*/ 310896 h 1124712"/>
              <a:gd name="connsiteX61" fmla="*/ 1289304 w 1317404"/>
              <a:gd name="connsiteY61" fmla="*/ 283464 h 1124712"/>
              <a:gd name="connsiteX62" fmla="*/ 1316736 w 1317404"/>
              <a:gd name="connsiteY62" fmla="*/ 228600 h 1124712"/>
              <a:gd name="connsiteX63" fmla="*/ 1316736 w 1317404"/>
              <a:gd name="connsiteY63" fmla="*/ 192024 h 1124712"/>
              <a:gd name="connsiteX0" fmla="*/ 1316736 w 1317404"/>
              <a:gd name="connsiteY0" fmla="*/ 192024 h 1124712"/>
              <a:gd name="connsiteX1" fmla="*/ 1316736 w 1317404"/>
              <a:gd name="connsiteY1" fmla="*/ 192024 h 1124712"/>
              <a:gd name="connsiteX2" fmla="*/ 1289304 w 1317404"/>
              <a:gd name="connsiteY2" fmla="*/ 54864 h 1124712"/>
              <a:gd name="connsiteX3" fmla="*/ 1271016 w 1317404"/>
              <a:gd name="connsiteY3" fmla="*/ 27432 h 1124712"/>
              <a:gd name="connsiteX4" fmla="*/ 1216152 w 1317404"/>
              <a:gd name="connsiteY4" fmla="*/ 9144 h 1124712"/>
              <a:gd name="connsiteX5" fmla="*/ 1188720 w 1317404"/>
              <a:gd name="connsiteY5" fmla="*/ 0 h 1124712"/>
              <a:gd name="connsiteX6" fmla="*/ 954786 w 1317404"/>
              <a:gd name="connsiteY6" fmla="*/ 2794 h 1124712"/>
              <a:gd name="connsiteX7" fmla="*/ 751078 w 1317404"/>
              <a:gd name="connsiteY7" fmla="*/ 8763 h 1124712"/>
              <a:gd name="connsiteX8" fmla="*/ 539496 w 1317404"/>
              <a:gd name="connsiteY8" fmla="*/ 27432 h 1124712"/>
              <a:gd name="connsiteX9" fmla="*/ 430276 w 1317404"/>
              <a:gd name="connsiteY9" fmla="*/ 44577 h 1124712"/>
              <a:gd name="connsiteX10" fmla="*/ 457200 w 1317404"/>
              <a:gd name="connsiteY10" fmla="*/ 128016 h 1124712"/>
              <a:gd name="connsiteX11" fmla="*/ 438912 w 1317404"/>
              <a:gd name="connsiteY11" fmla="*/ 155448 h 1124712"/>
              <a:gd name="connsiteX12" fmla="*/ 420624 w 1317404"/>
              <a:gd name="connsiteY12" fmla="*/ 182880 h 1124712"/>
              <a:gd name="connsiteX13" fmla="*/ 411480 w 1317404"/>
              <a:gd name="connsiteY13" fmla="*/ 210312 h 1124712"/>
              <a:gd name="connsiteX14" fmla="*/ 402336 w 1317404"/>
              <a:gd name="connsiteY14" fmla="*/ 246888 h 1124712"/>
              <a:gd name="connsiteX15" fmla="*/ 384048 w 1317404"/>
              <a:gd name="connsiteY15" fmla="*/ 420624 h 1124712"/>
              <a:gd name="connsiteX16" fmla="*/ 365760 w 1317404"/>
              <a:gd name="connsiteY16" fmla="*/ 512064 h 1124712"/>
              <a:gd name="connsiteX17" fmla="*/ 329184 w 1317404"/>
              <a:gd name="connsiteY17" fmla="*/ 566928 h 1124712"/>
              <a:gd name="connsiteX18" fmla="*/ 246888 w 1317404"/>
              <a:gd name="connsiteY18" fmla="*/ 603504 h 1124712"/>
              <a:gd name="connsiteX19" fmla="*/ 210312 w 1317404"/>
              <a:gd name="connsiteY19" fmla="*/ 621792 h 1124712"/>
              <a:gd name="connsiteX20" fmla="*/ 155448 w 1317404"/>
              <a:gd name="connsiteY20" fmla="*/ 640080 h 1124712"/>
              <a:gd name="connsiteX21" fmla="*/ 100584 w 1317404"/>
              <a:gd name="connsiteY21" fmla="*/ 676656 h 1124712"/>
              <a:gd name="connsiteX22" fmla="*/ 64008 w 1317404"/>
              <a:gd name="connsiteY22" fmla="*/ 731520 h 1124712"/>
              <a:gd name="connsiteX23" fmla="*/ 45720 w 1317404"/>
              <a:gd name="connsiteY23" fmla="*/ 758952 h 1124712"/>
              <a:gd name="connsiteX24" fmla="*/ 27432 w 1317404"/>
              <a:gd name="connsiteY24" fmla="*/ 813816 h 1124712"/>
              <a:gd name="connsiteX25" fmla="*/ 9144 w 1317404"/>
              <a:gd name="connsiteY25" fmla="*/ 868680 h 1124712"/>
              <a:gd name="connsiteX26" fmla="*/ 0 w 1317404"/>
              <a:gd name="connsiteY26" fmla="*/ 896112 h 1124712"/>
              <a:gd name="connsiteX27" fmla="*/ 18288 w 1317404"/>
              <a:gd name="connsiteY27" fmla="*/ 969264 h 1124712"/>
              <a:gd name="connsiteX28" fmla="*/ 36576 w 1317404"/>
              <a:gd name="connsiteY28" fmla="*/ 996696 h 1124712"/>
              <a:gd name="connsiteX29" fmla="*/ 91440 w 1317404"/>
              <a:gd name="connsiteY29" fmla="*/ 1033272 h 1124712"/>
              <a:gd name="connsiteX30" fmla="*/ 118872 w 1317404"/>
              <a:gd name="connsiteY30" fmla="*/ 1051560 h 1124712"/>
              <a:gd name="connsiteX31" fmla="*/ 173736 w 1317404"/>
              <a:gd name="connsiteY31" fmla="*/ 1069848 h 1124712"/>
              <a:gd name="connsiteX32" fmla="*/ 228600 w 1317404"/>
              <a:gd name="connsiteY32" fmla="*/ 1088136 h 1124712"/>
              <a:gd name="connsiteX33" fmla="*/ 256032 w 1317404"/>
              <a:gd name="connsiteY33" fmla="*/ 1097280 h 1124712"/>
              <a:gd name="connsiteX34" fmla="*/ 301752 w 1317404"/>
              <a:gd name="connsiteY34" fmla="*/ 1106424 h 1124712"/>
              <a:gd name="connsiteX35" fmla="*/ 338328 w 1317404"/>
              <a:gd name="connsiteY35" fmla="*/ 1115568 h 1124712"/>
              <a:gd name="connsiteX36" fmla="*/ 448056 w 1317404"/>
              <a:gd name="connsiteY36" fmla="*/ 1124712 h 1124712"/>
              <a:gd name="connsiteX37" fmla="*/ 530352 w 1317404"/>
              <a:gd name="connsiteY37" fmla="*/ 1115568 h 1124712"/>
              <a:gd name="connsiteX38" fmla="*/ 612648 w 1317404"/>
              <a:gd name="connsiteY38" fmla="*/ 1078992 h 1124712"/>
              <a:gd name="connsiteX39" fmla="*/ 667512 w 1317404"/>
              <a:gd name="connsiteY39" fmla="*/ 1033272 h 1124712"/>
              <a:gd name="connsiteX40" fmla="*/ 740664 w 1317404"/>
              <a:gd name="connsiteY40" fmla="*/ 923544 h 1124712"/>
              <a:gd name="connsiteX41" fmla="*/ 758952 w 1317404"/>
              <a:gd name="connsiteY41" fmla="*/ 896112 h 1124712"/>
              <a:gd name="connsiteX42" fmla="*/ 777240 w 1317404"/>
              <a:gd name="connsiteY42" fmla="*/ 868680 h 1124712"/>
              <a:gd name="connsiteX43" fmla="*/ 804672 w 1317404"/>
              <a:gd name="connsiteY43" fmla="*/ 777240 h 1124712"/>
              <a:gd name="connsiteX44" fmla="*/ 822960 w 1317404"/>
              <a:gd name="connsiteY44" fmla="*/ 694944 h 1124712"/>
              <a:gd name="connsiteX45" fmla="*/ 832104 w 1317404"/>
              <a:gd name="connsiteY45" fmla="*/ 667512 h 1124712"/>
              <a:gd name="connsiteX46" fmla="*/ 868680 w 1317404"/>
              <a:gd name="connsiteY46" fmla="*/ 612648 h 1124712"/>
              <a:gd name="connsiteX47" fmla="*/ 886968 w 1317404"/>
              <a:gd name="connsiteY47" fmla="*/ 585216 h 1124712"/>
              <a:gd name="connsiteX48" fmla="*/ 914400 w 1317404"/>
              <a:gd name="connsiteY48" fmla="*/ 557784 h 1124712"/>
              <a:gd name="connsiteX49" fmla="*/ 932688 w 1317404"/>
              <a:gd name="connsiteY49" fmla="*/ 530352 h 1124712"/>
              <a:gd name="connsiteX50" fmla="*/ 960120 w 1317404"/>
              <a:gd name="connsiteY50" fmla="*/ 512064 h 1124712"/>
              <a:gd name="connsiteX51" fmla="*/ 987552 w 1317404"/>
              <a:gd name="connsiteY51" fmla="*/ 484632 h 1124712"/>
              <a:gd name="connsiteX52" fmla="*/ 1014984 w 1317404"/>
              <a:gd name="connsiteY52" fmla="*/ 466344 h 1124712"/>
              <a:gd name="connsiteX53" fmla="*/ 1042416 w 1317404"/>
              <a:gd name="connsiteY53" fmla="*/ 438912 h 1124712"/>
              <a:gd name="connsiteX54" fmla="*/ 1069848 w 1317404"/>
              <a:gd name="connsiteY54" fmla="*/ 429768 h 1124712"/>
              <a:gd name="connsiteX55" fmla="*/ 1097280 w 1317404"/>
              <a:gd name="connsiteY55" fmla="*/ 411480 h 1124712"/>
              <a:gd name="connsiteX56" fmla="*/ 1124712 w 1317404"/>
              <a:gd name="connsiteY56" fmla="*/ 402336 h 1124712"/>
              <a:gd name="connsiteX57" fmla="*/ 1179576 w 1317404"/>
              <a:gd name="connsiteY57" fmla="*/ 365760 h 1124712"/>
              <a:gd name="connsiteX58" fmla="*/ 1207008 w 1317404"/>
              <a:gd name="connsiteY58" fmla="*/ 347472 h 1124712"/>
              <a:gd name="connsiteX59" fmla="*/ 1234440 w 1317404"/>
              <a:gd name="connsiteY59" fmla="*/ 329184 h 1124712"/>
              <a:gd name="connsiteX60" fmla="*/ 1261872 w 1317404"/>
              <a:gd name="connsiteY60" fmla="*/ 310896 h 1124712"/>
              <a:gd name="connsiteX61" fmla="*/ 1289304 w 1317404"/>
              <a:gd name="connsiteY61" fmla="*/ 283464 h 1124712"/>
              <a:gd name="connsiteX62" fmla="*/ 1316736 w 1317404"/>
              <a:gd name="connsiteY62" fmla="*/ 228600 h 1124712"/>
              <a:gd name="connsiteX63" fmla="*/ 1316736 w 1317404"/>
              <a:gd name="connsiteY63" fmla="*/ 192024 h 1124712"/>
              <a:gd name="connsiteX0" fmla="*/ 1316736 w 1317404"/>
              <a:gd name="connsiteY0" fmla="*/ 210369 h 1143057"/>
              <a:gd name="connsiteX1" fmla="*/ 1316736 w 1317404"/>
              <a:gd name="connsiteY1" fmla="*/ 210369 h 1143057"/>
              <a:gd name="connsiteX2" fmla="*/ 1289304 w 1317404"/>
              <a:gd name="connsiteY2" fmla="*/ 73209 h 1143057"/>
              <a:gd name="connsiteX3" fmla="*/ 1271016 w 1317404"/>
              <a:gd name="connsiteY3" fmla="*/ 45777 h 1143057"/>
              <a:gd name="connsiteX4" fmla="*/ 1216152 w 1317404"/>
              <a:gd name="connsiteY4" fmla="*/ 27489 h 1143057"/>
              <a:gd name="connsiteX5" fmla="*/ 1188720 w 1317404"/>
              <a:gd name="connsiteY5" fmla="*/ 18345 h 1143057"/>
              <a:gd name="connsiteX6" fmla="*/ 954786 w 1317404"/>
              <a:gd name="connsiteY6" fmla="*/ 21139 h 1143057"/>
              <a:gd name="connsiteX7" fmla="*/ 766953 w 1317404"/>
              <a:gd name="connsiteY7" fmla="*/ 1708 h 1143057"/>
              <a:gd name="connsiteX8" fmla="*/ 539496 w 1317404"/>
              <a:gd name="connsiteY8" fmla="*/ 45777 h 1143057"/>
              <a:gd name="connsiteX9" fmla="*/ 430276 w 1317404"/>
              <a:gd name="connsiteY9" fmla="*/ 62922 h 1143057"/>
              <a:gd name="connsiteX10" fmla="*/ 457200 w 1317404"/>
              <a:gd name="connsiteY10" fmla="*/ 146361 h 1143057"/>
              <a:gd name="connsiteX11" fmla="*/ 438912 w 1317404"/>
              <a:gd name="connsiteY11" fmla="*/ 173793 h 1143057"/>
              <a:gd name="connsiteX12" fmla="*/ 420624 w 1317404"/>
              <a:gd name="connsiteY12" fmla="*/ 201225 h 1143057"/>
              <a:gd name="connsiteX13" fmla="*/ 411480 w 1317404"/>
              <a:gd name="connsiteY13" fmla="*/ 228657 h 1143057"/>
              <a:gd name="connsiteX14" fmla="*/ 402336 w 1317404"/>
              <a:gd name="connsiteY14" fmla="*/ 265233 h 1143057"/>
              <a:gd name="connsiteX15" fmla="*/ 384048 w 1317404"/>
              <a:gd name="connsiteY15" fmla="*/ 438969 h 1143057"/>
              <a:gd name="connsiteX16" fmla="*/ 365760 w 1317404"/>
              <a:gd name="connsiteY16" fmla="*/ 530409 h 1143057"/>
              <a:gd name="connsiteX17" fmla="*/ 329184 w 1317404"/>
              <a:gd name="connsiteY17" fmla="*/ 585273 h 1143057"/>
              <a:gd name="connsiteX18" fmla="*/ 246888 w 1317404"/>
              <a:gd name="connsiteY18" fmla="*/ 621849 h 1143057"/>
              <a:gd name="connsiteX19" fmla="*/ 210312 w 1317404"/>
              <a:gd name="connsiteY19" fmla="*/ 640137 h 1143057"/>
              <a:gd name="connsiteX20" fmla="*/ 155448 w 1317404"/>
              <a:gd name="connsiteY20" fmla="*/ 658425 h 1143057"/>
              <a:gd name="connsiteX21" fmla="*/ 100584 w 1317404"/>
              <a:gd name="connsiteY21" fmla="*/ 695001 h 1143057"/>
              <a:gd name="connsiteX22" fmla="*/ 64008 w 1317404"/>
              <a:gd name="connsiteY22" fmla="*/ 749865 h 1143057"/>
              <a:gd name="connsiteX23" fmla="*/ 45720 w 1317404"/>
              <a:gd name="connsiteY23" fmla="*/ 777297 h 1143057"/>
              <a:gd name="connsiteX24" fmla="*/ 27432 w 1317404"/>
              <a:gd name="connsiteY24" fmla="*/ 832161 h 1143057"/>
              <a:gd name="connsiteX25" fmla="*/ 9144 w 1317404"/>
              <a:gd name="connsiteY25" fmla="*/ 887025 h 1143057"/>
              <a:gd name="connsiteX26" fmla="*/ 0 w 1317404"/>
              <a:gd name="connsiteY26" fmla="*/ 914457 h 1143057"/>
              <a:gd name="connsiteX27" fmla="*/ 18288 w 1317404"/>
              <a:gd name="connsiteY27" fmla="*/ 987609 h 1143057"/>
              <a:gd name="connsiteX28" fmla="*/ 36576 w 1317404"/>
              <a:gd name="connsiteY28" fmla="*/ 1015041 h 1143057"/>
              <a:gd name="connsiteX29" fmla="*/ 91440 w 1317404"/>
              <a:gd name="connsiteY29" fmla="*/ 1051617 h 1143057"/>
              <a:gd name="connsiteX30" fmla="*/ 118872 w 1317404"/>
              <a:gd name="connsiteY30" fmla="*/ 1069905 h 1143057"/>
              <a:gd name="connsiteX31" fmla="*/ 173736 w 1317404"/>
              <a:gd name="connsiteY31" fmla="*/ 1088193 h 1143057"/>
              <a:gd name="connsiteX32" fmla="*/ 228600 w 1317404"/>
              <a:gd name="connsiteY32" fmla="*/ 1106481 h 1143057"/>
              <a:gd name="connsiteX33" fmla="*/ 256032 w 1317404"/>
              <a:gd name="connsiteY33" fmla="*/ 1115625 h 1143057"/>
              <a:gd name="connsiteX34" fmla="*/ 301752 w 1317404"/>
              <a:gd name="connsiteY34" fmla="*/ 1124769 h 1143057"/>
              <a:gd name="connsiteX35" fmla="*/ 338328 w 1317404"/>
              <a:gd name="connsiteY35" fmla="*/ 1133913 h 1143057"/>
              <a:gd name="connsiteX36" fmla="*/ 448056 w 1317404"/>
              <a:gd name="connsiteY36" fmla="*/ 1143057 h 1143057"/>
              <a:gd name="connsiteX37" fmla="*/ 530352 w 1317404"/>
              <a:gd name="connsiteY37" fmla="*/ 1133913 h 1143057"/>
              <a:gd name="connsiteX38" fmla="*/ 612648 w 1317404"/>
              <a:gd name="connsiteY38" fmla="*/ 1097337 h 1143057"/>
              <a:gd name="connsiteX39" fmla="*/ 667512 w 1317404"/>
              <a:gd name="connsiteY39" fmla="*/ 1051617 h 1143057"/>
              <a:gd name="connsiteX40" fmla="*/ 740664 w 1317404"/>
              <a:gd name="connsiteY40" fmla="*/ 941889 h 1143057"/>
              <a:gd name="connsiteX41" fmla="*/ 758952 w 1317404"/>
              <a:gd name="connsiteY41" fmla="*/ 914457 h 1143057"/>
              <a:gd name="connsiteX42" fmla="*/ 777240 w 1317404"/>
              <a:gd name="connsiteY42" fmla="*/ 887025 h 1143057"/>
              <a:gd name="connsiteX43" fmla="*/ 804672 w 1317404"/>
              <a:gd name="connsiteY43" fmla="*/ 795585 h 1143057"/>
              <a:gd name="connsiteX44" fmla="*/ 822960 w 1317404"/>
              <a:gd name="connsiteY44" fmla="*/ 713289 h 1143057"/>
              <a:gd name="connsiteX45" fmla="*/ 832104 w 1317404"/>
              <a:gd name="connsiteY45" fmla="*/ 685857 h 1143057"/>
              <a:gd name="connsiteX46" fmla="*/ 868680 w 1317404"/>
              <a:gd name="connsiteY46" fmla="*/ 630993 h 1143057"/>
              <a:gd name="connsiteX47" fmla="*/ 886968 w 1317404"/>
              <a:gd name="connsiteY47" fmla="*/ 603561 h 1143057"/>
              <a:gd name="connsiteX48" fmla="*/ 914400 w 1317404"/>
              <a:gd name="connsiteY48" fmla="*/ 576129 h 1143057"/>
              <a:gd name="connsiteX49" fmla="*/ 932688 w 1317404"/>
              <a:gd name="connsiteY49" fmla="*/ 548697 h 1143057"/>
              <a:gd name="connsiteX50" fmla="*/ 960120 w 1317404"/>
              <a:gd name="connsiteY50" fmla="*/ 530409 h 1143057"/>
              <a:gd name="connsiteX51" fmla="*/ 987552 w 1317404"/>
              <a:gd name="connsiteY51" fmla="*/ 502977 h 1143057"/>
              <a:gd name="connsiteX52" fmla="*/ 1014984 w 1317404"/>
              <a:gd name="connsiteY52" fmla="*/ 484689 h 1143057"/>
              <a:gd name="connsiteX53" fmla="*/ 1042416 w 1317404"/>
              <a:gd name="connsiteY53" fmla="*/ 457257 h 1143057"/>
              <a:gd name="connsiteX54" fmla="*/ 1069848 w 1317404"/>
              <a:gd name="connsiteY54" fmla="*/ 448113 h 1143057"/>
              <a:gd name="connsiteX55" fmla="*/ 1097280 w 1317404"/>
              <a:gd name="connsiteY55" fmla="*/ 429825 h 1143057"/>
              <a:gd name="connsiteX56" fmla="*/ 1124712 w 1317404"/>
              <a:gd name="connsiteY56" fmla="*/ 420681 h 1143057"/>
              <a:gd name="connsiteX57" fmla="*/ 1179576 w 1317404"/>
              <a:gd name="connsiteY57" fmla="*/ 384105 h 1143057"/>
              <a:gd name="connsiteX58" fmla="*/ 1207008 w 1317404"/>
              <a:gd name="connsiteY58" fmla="*/ 365817 h 1143057"/>
              <a:gd name="connsiteX59" fmla="*/ 1234440 w 1317404"/>
              <a:gd name="connsiteY59" fmla="*/ 347529 h 1143057"/>
              <a:gd name="connsiteX60" fmla="*/ 1261872 w 1317404"/>
              <a:gd name="connsiteY60" fmla="*/ 329241 h 1143057"/>
              <a:gd name="connsiteX61" fmla="*/ 1289304 w 1317404"/>
              <a:gd name="connsiteY61" fmla="*/ 301809 h 1143057"/>
              <a:gd name="connsiteX62" fmla="*/ 1316736 w 1317404"/>
              <a:gd name="connsiteY62" fmla="*/ 246945 h 1143057"/>
              <a:gd name="connsiteX63" fmla="*/ 1316736 w 1317404"/>
              <a:gd name="connsiteY63" fmla="*/ 210369 h 1143057"/>
              <a:gd name="connsiteX0" fmla="*/ 1316736 w 1317404"/>
              <a:gd name="connsiteY0" fmla="*/ 209467 h 1142155"/>
              <a:gd name="connsiteX1" fmla="*/ 1316736 w 1317404"/>
              <a:gd name="connsiteY1" fmla="*/ 209467 h 1142155"/>
              <a:gd name="connsiteX2" fmla="*/ 1289304 w 1317404"/>
              <a:gd name="connsiteY2" fmla="*/ 72307 h 1142155"/>
              <a:gd name="connsiteX3" fmla="*/ 1271016 w 1317404"/>
              <a:gd name="connsiteY3" fmla="*/ 44875 h 1142155"/>
              <a:gd name="connsiteX4" fmla="*/ 1216152 w 1317404"/>
              <a:gd name="connsiteY4" fmla="*/ 26587 h 1142155"/>
              <a:gd name="connsiteX5" fmla="*/ 1188720 w 1317404"/>
              <a:gd name="connsiteY5" fmla="*/ 17443 h 1142155"/>
              <a:gd name="connsiteX6" fmla="*/ 954786 w 1317404"/>
              <a:gd name="connsiteY6" fmla="*/ 20237 h 1142155"/>
              <a:gd name="connsiteX7" fmla="*/ 766953 w 1317404"/>
              <a:gd name="connsiteY7" fmla="*/ 806 h 1142155"/>
              <a:gd name="connsiteX8" fmla="*/ 539496 w 1317404"/>
              <a:gd name="connsiteY8" fmla="*/ 44875 h 1142155"/>
              <a:gd name="connsiteX9" fmla="*/ 430276 w 1317404"/>
              <a:gd name="connsiteY9" fmla="*/ 62020 h 1142155"/>
              <a:gd name="connsiteX10" fmla="*/ 457200 w 1317404"/>
              <a:gd name="connsiteY10" fmla="*/ 145459 h 1142155"/>
              <a:gd name="connsiteX11" fmla="*/ 438912 w 1317404"/>
              <a:gd name="connsiteY11" fmla="*/ 172891 h 1142155"/>
              <a:gd name="connsiteX12" fmla="*/ 420624 w 1317404"/>
              <a:gd name="connsiteY12" fmla="*/ 200323 h 1142155"/>
              <a:gd name="connsiteX13" fmla="*/ 411480 w 1317404"/>
              <a:gd name="connsiteY13" fmla="*/ 227755 h 1142155"/>
              <a:gd name="connsiteX14" fmla="*/ 402336 w 1317404"/>
              <a:gd name="connsiteY14" fmla="*/ 264331 h 1142155"/>
              <a:gd name="connsiteX15" fmla="*/ 384048 w 1317404"/>
              <a:gd name="connsiteY15" fmla="*/ 438067 h 1142155"/>
              <a:gd name="connsiteX16" fmla="*/ 365760 w 1317404"/>
              <a:gd name="connsiteY16" fmla="*/ 529507 h 1142155"/>
              <a:gd name="connsiteX17" fmla="*/ 329184 w 1317404"/>
              <a:gd name="connsiteY17" fmla="*/ 584371 h 1142155"/>
              <a:gd name="connsiteX18" fmla="*/ 246888 w 1317404"/>
              <a:gd name="connsiteY18" fmla="*/ 620947 h 1142155"/>
              <a:gd name="connsiteX19" fmla="*/ 210312 w 1317404"/>
              <a:gd name="connsiteY19" fmla="*/ 639235 h 1142155"/>
              <a:gd name="connsiteX20" fmla="*/ 155448 w 1317404"/>
              <a:gd name="connsiteY20" fmla="*/ 657523 h 1142155"/>
              <a:gd name="connsiteX21" fmla="*/ 100584 w 1317404"/>
              <a:gd name="connsiteY21" fmla="*/ 694099 h 1142155"/>
              <a:gd name="connsiteX22" fmla="*/ 64008 w 1317404"/>
              <a:gd name="connsiteY22" fmla="*/ 748963 h 1142155"/>
              <a:gd name="connsiteX23" fmla="*/ 45720 w 1317404"/>
              <a:gd name="connsiteY23" fmla="*/ 776395 h 1142155"/>
              <a:gd name="connsiteX24" fmla="*/ 27432 w 1317404"/>
              <a:gd name="connsiteY24" fmla="*/ 831259 h 1142155"/>
              <a:gd name="connsiteX25" fmla="*/ 9144 w 1317404"/>
              <a:gd name="connsiteY25" fmla="*/ 886123 h 1142155"/>
              <a:gd name="connsiteX26" fmla="*/ 0 w 1317404"/>
              <a:gd name="connsiteY26" fmla="*/ 913555 h 1142155"/>
              <a:gd name="connsiteX27" fmla="*/ 18288 w 1317404"/>
              <a:gd name="connsiteY27" fmla="*/ 986707 h 1142155"/>
              <a:gd name="connsiteX28" fmla="*/ 36576 w 1317404"/>
              <a:gd name="connsiteY28" fmla="*/ 1014139 h 1142155"/>
              <a:gd name="connsiteX29" fmla="*/ 91440 w 1317404"/>
              <a:gd name="connsiteY29" fmla="*/ 1050715 h 1142155"/>
              <a:gd name="connsiteX30" fmla="*/ 118872 w 1317404"/>
              <a:gd name="connsiteY30" fmla="*/ 1069003 h 1142155"/>
              <a:gd name="connsiteX31" fmla="*/ 173736 w 1317404"/>
              <a:gd name="connsiteY31" fmla="*/ 1087291 h 1142155"/>
              <a:gd name="connsiteX32" fmla="*/ 228600 w 1317404"/>
              <a:gd name="connsiteY32" fmla="*/ 1105579 h 1142155"/>
              <a:gd name="connsiteX33" fmla="*/ 256032 w 1317404"/>
              <a:gd name="connsiteY33" fmla="*/ 1114723 h 1142155"/>
              <a:gd name="connsiteX34" fmla="*/ 301752 w 1317404"/>
              <a:gd name="connsiteY34" fmla="*/ 1123867 h 1142155"/>
              <a:gd name="connsiteX35" fmla="*/ 338328 w 1317404"/>
              <a:gd name="connsiteY35" fmla="*/ 1133011 h 1142155"/>
              <a:gd name="connsiteX36" fmla="*/ 448056 w 1317404"/>
              <a:gd name="connsiteY36" fmla="*/ 1142155 h 1142155"/>
              <a:gd name="connsiteX37" fmla="*/ 530352 w 1317404"/>
              <a:gd name="connsiteY37" fmla="*/ 1133011 h 1142155"/>
              <a:gd name="connsiteX38" fmla="*/ 612648 w 1317404"/>
              <a:gd name="connsiteY38" fmla="*/ 1096435 h 1142155"/>
              <a:gd name="connsiteX39" fmla="*/ 667512 w 1317404"/>
              <a:gd name="connsiteY39" fmla="*/ 1050715 h 1142155"/>
              <a:gd name="connsiteX40" fmla="*/ 740664 w 1317404"/>
              <a:gd name="connsiteY40" fmla="*/ 940987 h 1142155"/>
              <a:gd name="connsiteX41" fmla="*/ 758952 w 1317404"/>
              <a:gd name="connsiteY41" fmla="*/ 913555 h 1142155"/>
              <a:gd name="connsiteX42" fmla="*/ 777240 w 1317404"/>
              <a:gd name="connsiteY42" fmla="*/ 886123 h 1142155"/>
              <a:gd name="connsiteX43" fmla="*/ 804672 w 1317404"/>
              <a:gd name="connsiteY43" fmla="*/ 794683 h 1142155"/>
              <a:gd name="connsiteX44" fmla="*/ 822960 w 1317404"/>
              <a:gd name="connsiteY44" fmla="*/ 712387 h 1142155"/>
              <a:gd name="connsiteX45" fmla="*/ 832104 w 1317404"/>
              <a:gd name="connsiteY45" fmla="*/ 684955 h 1142155"/>
              <a:gd name="connsiteX46" fmla="*/ 868680 w 1317404"/>
              <a:gd name="connsiteY46" fmla="*/ 630091 h 1142155"/>
              <a:gd name="connsiteX47" fmla="*/ 886968 w 1317404"/>
              <a:gd name="connsiteY47" fmla="*/ 602659 h 1142155"/>
              <a:gd name="connsiteX48" fmla="*/ 914400 w 1317404"/>
              <a:gd name="connsiteY48" fmla="*/ 575227 h 1142155"/>
              <a:gd name="connsiteX49" fmla="*/ 932688 w 1317404"/>
              <a:gd name="connsiteY49" fmla="*/ 547795 h 1142155"/>
              <a:gd name="connsiteX50" fmla="*/ 960120 w 1317404"/>
              <a:gd name="connsiteY50" fmla="*/ 529507 h 1142155"/>
              <a:gd name="connsiteX51" fmla="*/ 987552 w 1317404"/>
              <a:gd name="connsiteY51" fmla="*/ 502075 h 1142155"/>
              <a:gd name="connsiteX52" fmla="*/ 1014984 w 1317404"/>
              <a:gd name="connsiteY52" fmla="*/ 483787 h 1142155"/>
              <a:gd name="connsiteX53" fmla="*/ 1042416 w 1317404"/>
              <a:gd name="connsiteY53" fmla="*/ 456355 h 1142155"/>
              <a:gd name="connsiteX54" fmla="*/ 1069848 w 1317404"/>
              <a:gd name="connsiteY54" fmla="*/ 447211 h 1142155"/>
              <a:gd name="connsiteX55" fmla="*/ 1097280 w 1317404"/>
              <a:gd name="connsiteY55" fmla="*/ 428923 h 1142155"/>
              <a:gd name="connsiteX56" fmla="*/ 1124712 w 1317404"/>
              <a:gd name="connsiteY56" fmla="*/ 419779 h 1142155"/>
              <a:gd name="connsiteX57" fmla="*/ 1179576 w 1317404"/>
              <a:gd name="connsiteY57" fmla="*/ 383203 h 1142155"/>
              <a:gd name="connsiteX58" fmla="*/ 1207008 w 1317404"/>
              <a:gd name="connsiteY58" fmla="*/ 364915 h 1142155"/>
              <a:gd name="connsiteX59" fmla="*/ 1234440 w 1317404"/>
              <a:gd name="connsiteY59" fmla="*/ 346627 h 1142155"/>
              <a:gd name="connsiteX60" fmla="*/ 1261872 w 1317404"/>
              <a:gd name="connsiteY60" fmla="*/ 328339 h 1142155"/>
              <a:gd name="connsiteX61" fmla="*/ 1289304 w 1317404"/>
              <a:gd name="connsiteY61" fmla="*/ 300907 h 1142155"/>
              <a:gd name="connsiteX62" fmla="*/ 1316736 w 1317404"/>
              <a:gd name="connsiteY62" fmla="*/ 246043 h 1142155"/>
              <a:gd name="connsiteX63" fmla="*/ 1316736 w 1317404"/>
              <a:gd name="connsiteY63" fmla="*/ 209467 h 1142155"/>
              <a:gd name="connsiteX0" fmla="*/ 1316736 w 1317404"/>
              <a:gd name="connsiteY0" fmla="*/ 212841 h 1145529"/>
              <a:gd name="connsiteX1" fmla="*/ 1316736 w 1317404"/>
              <a:gd name="connsiteY1" fmla="*/ 212841 h 1145529"/>
              <a:gd name="connsiteX2" fmla="*/ 1289304 w 1317404"/>
              <a:gd name="connsiteY2" fmla="*/ 75681 h 1145529"/>
              <a:gd name="connsiteX3" fmla="*/ 1271016 w 1317404"/>
              <a:gd name="connsiteY3" fmla="*/ 48249 h 1145529"/>
              <a:gd name="connsiteX4" fmla="*/ 1216152 w 1317404"/>
              <a:gd name="connsiteY4" fmla="*/ 29961 h 1145529"/>
              <a:gd name="connsiteX5" fmla="*/ 1188720 w 1317404"/>
              <a:gd name="connsiteY5" fmla="*/ 20817 h 1145529"/>
              <a:gd name="connsiteX6" fmla="*/ 970661 w 1317404"/>
              <a:gd name="connsiteY6" fmla="*/ 1386 h 1145529"/>
              <a:gd name="connsiteX7" fmla="*/ 766953 w 1317404"/>
              <a:gd name="connsiteY7" fmla="*/ 4180 h 1145529"/>
              <a:gd name="connsiteX8" fmla="*/ 539496 w 1317404"/>
              <a:gd name="connsiteY8" fmla="*/ 48249 h 1145529"/>
              <a:gd name="connsiteX9" fmla="*/ 430276 w 1317404"/>
              <a:gd name="connsiteY9" fmla="*/ 65394 h 1145529"/>
              <a:gd name="connsiteX10" fmla="*/ 457200 w 1317404"/>
              <a:gd name="connsiteY10" fmla="*/ 148833 h 1145529"/>
              <a:gd name="connsiteX11" fmla="*/ 438912 w 1317404"/>
              <a:gd name="connsiteY11" fmla="*/ 176265 h 1145529"/>
              <a:gd name="connsiteX12" fmla="*/ 420624 w 1317404"/>
              <a:gd name="connsiteY12" fmla="*/ 203697 h 1145529"/>
              <a:gd name="connsiteX13" fmla="*/ 411480 w 1317404"/>
              <a:gd name="connsiteY13" fmla="*/ 231129 h 1145529"/>
              <a:gd name="connsiteX14" fmla="*/ 402336 w 1317404"/>
              <a:gd name="connsiteY14" fmla="*/ 267705 h 1145529"/>
              <a:gd name="connsiteX15" fmla="*/ 384048 w 1317404"/>
              <a:gd name="connsiteY15" fmla="*/ 441441 h 1145529"/>
              <a:gd name="connsiteX16" fmla="*/ 365760 w 1317404"/>
              <a:gd name="connsiteY16" fmla="*/ 532881 h 1145529"/>
              <a:gd name="connsiteX17" fmla="*/ 329184 w 1317404"/>
              <a:gd name="connsiteY17" fmla="*/ 587745 h 1145529"/>
              <a:gd name="connsiteX18" fmla="*/ 246888 w 1317404"/>
              <a:gd name="connsiteY18" fmla="*/ 624321 h 1145529"/>
              <a:gd name="connsiteX19" fmla="*/ 210312 w 1317404"/>
              <a:gd name="connsiteY19" fmla="*/ 642609 h 1145529"/>
              <a:gd name="connsiteX20" fmla="*/ 155448 w 1317404"/>
              <a:gd name="connsiteY20" fmla="*/ 660897 h 1145529"/>
              <a:gd name="connsiteX21" fmla="*/ 100584 w 1317404"/>
              <a:gd name="connsiteY21" fmla="*/ 697473 h 1145529"/>
              <a:gd name="connsiteX22" fmla="*/ 64008 w 1317404"/>
              <a:gd name="connsiteY22" fmla="*/ 752337 h 1145529"/>
              <a:gd name="connsiteX23" fmla="*/ 45720 w 1317404"/>
              <a:gd name="connsiteY23" fmla="*/ 779769 h 1145529"/>
              <a:gd name="connsiteX24" fmla="*/ 27432 w 1317404"/>
              <a:gd name="connsiteY24" fmla="*/ 834633 h 1145529"/>
              <a:gd name="connsiteX25" fmla="*/ 9144 w 1317404"/>
              <a:gd name="connsiteY25" fmla="*/ 889497 h 1145529"/>
              <a:gd name="connsiteX26" fmla="*/ 0 w 1317404"/>
              <a:gd name="connsiteY26" fmla="*/ 916929 h 1145529"/>
              <a:gd name="connsiteX27" fmla="*/ 18288 w 1317404"/>
              <a:gd name="connsiteY27" fmla="*/ 990081 h 1145529"/>
              <a:gd name="connsiteX28" fmla="*/ 36576 w 1317404"/>
              <a:gd name="connsiteY28" fmla="*/ 1017513 h 1145529"/>
              <a:gd name="connsiteX29" fmla="*/ 91440 w 1317404"/>
              <a:gd name="connsiteY29" fmla="*/ 1054089 h 1145529"/>
              <a:gd name="connsiteX30" fmla="*/ 118872 w 1317404"/>
              <a:gd name="connsiteY30" fmla="*/ 1072377 h 1145529"/>
              <a:gd name="connsiteX31" fmla="*/ 173736 w 1317404"/>
              <a:gd name="connsiteY31" fmla="*/ 1090665 h 1145529"/>
              <a:gd name="connsiteX32" fmla="*/ 228600 w 1317404"/>
              <a:gd name="connsiteY32" fmla="*/ 1108953 h 1145529"/>
              <a:gd name="connsiteX33" fmla="*/ 256032 w 1317404"/>
              <a:gd name="connsiteY33" fmla="*/ 1118097 h 1145529"/>
              <a:gd name="connsiteX34" fmla="*/ 301752 w 1317404"/>
              <a:gd name="connsiteY34" fmla="*/ 1127241 h 1145529"/>
              <a:gd name="connsiteX35" fmla="*/ 338328 w 1317404"/>
              <a:gd name="connsiteY35" fmla="*/ 1136385 h 1145529"/>
              <a:gd name="connsiteX36" fmla="*/ 448056 w 1317404"/>
              <a:gd name="connsiteY36" fmla="*/ 1145529 h 1145529"/>
              <a:gd name="connsiteX37" fmla="*/ 530352 w 1317404"/>
              <a:gd name="connsiteY37" fmla="*/ 1136385 h 1145529"/>
              <a:gd name="connsiteX38" fmla="*/ 612648 w 1317404"/>
              <a:gd name="connsiteY38" fmla="*/ 1099809 h 1145529"/>
              <a:gd name="connsiteX39" fmla="*/ 667512 w 1317404"/>
              <a:gd name="connsiteY39" fmla="*/ 1054089 h 1145529"/>
              <a:gd name="connsiteX40" fmla="*/ 740664 w 1317404"/>
              <a:gd name="connsiteY40" fmla="*/ 944361 h 1145529"/>
              <a:gd name="connsiteX41" fmla="*/ 758952 w 1317404"/>
              <a:gd name="connsiteY41" fmla="*/ 916929 h 1145529"/>
              <a:gd name="connsiteX42" fmla="*/ 777240 w 1317404"/>
              <a:gd name="connsiteY42" fmla="*/ 889497 h 1145529"/>
              <a:gd name="connsiteX43" fmla="*/ 804672 w 1317404"/>
              <a:gd name="connsiteY43" fmla="*/ 798057 h 1145529"/>
              <a:gd name="connsiteX44" fmla="*/ 822960 w 1317404"/>
              <a:gd name="connsiteY44" fmla="*/ 715761 h 1145529"/>
              <a:gd name="connsiteX45" fmla="*/ 832104 w 1317404"/>
              <a:gd name="connsiteY45" fmla="*/ 688329 h 1145529"/>
              <a:gd name="connsiteX46" fmla="*/ 868680 w 1317404"/>
              <a:gd name="connsiteY46" fmla="*/ 633465 h 1145529"/>
              <a:gd name="connsiteX47" fmla="*/ 886968 w 1317404"/>
              <a:gd name="connsiteY47" fmla="*/ 606033 h 1145529"/>
              <a:gd name="connsiteX48" fmla="*/ 914400 w 1317404"/>
              <a:gd name="connsiteY48" fmla="*/ 578601 h 1145529"/>
              <a:gd name="connsiteX49" fmla="*/ 932688 w 1317404"/>
              <a:gd name="connsiteY49" fmla="*/ 551169 h 1145529"/>
              <a:gd name="connsiteX50" fmla="*/ 960120 w 1317404"/>
              <a:gd name="connsiteY50" fmla="*/ 532881 h 1145529"/>
              <a:gd name="connsiteX51" fmla="*/ 987552 w 1317404"/>
              <a:gd name="connsiteY51" fmla="*/ 505449 h 1145529"/>
              <a:gd name="connsiteX52" fmla="*/ 1014984 w 1317404"/>
              <a:gd name="connsiteY52" fmla="*/ 487161 h 1145529"/>
              <a:gd name="connsiteX53" fmla="*/ 1042416 w 1317404"/>
              <a:gd name="connsiteY53" fmla="*/ 459729 h 1145529"/>
              <a:gd name="connsiteX54" fmla="*/ 1069848 w 1317404"/>
              <a:gd name="connsiteY54" fmla="*/ 450585 h 1145529"/>
              <a:gd name="connsiteX55" fmla="*/ 1097280 w 1317404"/>
              <a:gd name="connsiteY55" fmla="*/ 432297 h 1145529"/>
              <a:gd name="connsiteX56" fmla="*/ 1124712 w 1317404"/>
              <a:gd name="connsiteY56" fmla="*/ 423153 h 1145529"/>
              <a:gd name="connsiteX57" fmla="*/ 1179576 w 1317404"/>
              <a:gd name="connsiteY57" fmla="*/ 386577 h 1145529"/>
              <a:gd name="connsiteX58" fmla="*/ 1207008 w 1317404"/>
              <a:gd name="connsiteY58" fmla="*/ 368289 h 1145529"/>
              <a:gd name="connsiteX59" fmla="*/ 1234440 w 1317404"/>
              <a:gd name="connsiteY59" fmla="*/ 350001 h 1145529"/>
              <a:gd name="connsiteX60" fmla="*/ 1261872 w 1317404"/>
              <a:gd name="connsiteY60" fmla="*/ 331713 h 1145529"/>
              <a:gd name="connsiteX61" fmla="*/ 1289304 w 1317404"/>
              <a:gd name="connsiteY61" fmla="*/ 304281 h 1145529"/>
              <a:gd name="connsiteX62" fmla="*/ 1316736 w 1317404"/>
              <a:gd name="connsiteY62" fmla="*/ 249417 h 1145529"/>
              <a:gd name="connsiteX63" fmla="*/ 1316736 w 1317404"/>
              <a:gd name="connsiteY63" fmla="*/ 212841 h 1145529"/>
              <a:gd name="connsiteX0" fmla="*/ 1316736 w 1317404"/>
              <a:gd name="connsiteY0" fmla="*/ 211455 h 1144143"/>
              <a:gd name="connsiteX1" fmla="*/ 1316736 w 1317404"/>
              <a:gd name="connsiteY1" fmla="*/ 211455 h 1144143"/>
              <a:gd name="connsiteX2" fmla="*/ 1289304 w 1317404"/>
              <a:gd name="connsiteY2" fmla="*/ 74295 h 1144143"/>
              <a:gd name="connsiteX3" fmla="*/ 1271016 w 1317404"/>
              <a:gd name="connsiteY3" fmla="*/ 46863 h 1144143"/>
              <a:gd name="connsiteX4" fmla="*/ 1216152 w 1317404"/>
              <a:gd name="connsiteY4" fmla="*/ 28575 h 1144143"/>
              <a:gd name="connsiteX5" fmla="*/ 1188720 w 1317404"/>
              <a:gd name="connsiteY5" fmla="*/ 19431 h 1144143"/>
              <a:gd name="connsiteX6" fmla="*/ 970661 w 1317404"/>
              <a:gd name="connsiteY6" fmla="*/ 0 h 1144143"/>
              <a:gd name="connsiteX7" fmla="*/ 766953 w 1317404"/>
              <a:gd name="connsiteY7" fmla="*/ 2794 h 1144143"/>
              <a:gd name="connsiteX8" fmla="*/ 647446 w 1317404"/>
              <a:gd name="connsiteY8" fmla="*/ 11938 h 1144143"/>
              <a:gd name="connsiteX9" fmla="*/ 430276 w 1317404"/>
              <a:gd name="connsiteY9" fmla="*/ 64008 h 1144143"/>
              <a:gd name="connsiteX10" fmla="*/ 457200 w 1317404"/>
              <a:gd name="connsiteY10" fmla="*/ 147447 h 1144143"/>
              <a:gd name="connsiteX11" fmla="*/ 438912 w 1317404"/>
              <a:gd name="connsiteY11" fmla="*/ 174879 h 1144143"/>
              <a:gd name="connsiteX12" fmla="*/ 420624 w 1317404"/>
              <a:gd name="connsiteY12" fmla="*/ 202311 h 1144143"/>
              <a:gd name="connsiteX13" fmla="*/ 411480 w 1317404"/>
              <a:gd name="connsiteY13" fmla="*/ 229743 h 1144143"/>
              <a:gd name="connsiteX14" fmla="*/ 402336 w 1317404"/>
              <a:gd name="connsiteY14" fmla="*/ 266319 h 1144143"/>
              <a:gd name="connsiteX15" fmla="*/ 384048 w 1317404"/>
              <a:gd name="connsiteY15" fmla="*/ 440055 h 1144143"/>
              <a:gd name="connsiteX16" fmla="*/ 365760 w 1317404"/>
              <a:gd name="connsiteY16" fmla="*/ 531495 h 1144143"/>
              <a:gd name="connsiteX17" fmla="*/ 329184 w 1317404"/>
              <a:gd name="connsiteY17" fmla="*/ 586359 h 1144143"/>
              <a:gd name="connsiteX18" fmla="*/ 246888 w 1317404"/>
              <a:gd name="connsiteY18" fmla="*/ 622935 h 1144143"/>
              <a:gd name="connsiteX19" fmla="*/ 210312 w 1317404"/>
              <a:gd name="connsiteY19" fmla="*/ 641223 h 1144143"/>
              <a:gd name="connsiteX20" fmla="*/ 155448 w 1317404"/>
              <a:gd name="connsiteY20" fmla="*/ 659511 h 1144143"/>
              <a:gd name="connsiteX21" fmla="*/ 100584 w 1317404"/>
              <a:gd name="connsiteY21" fmla="*/ 696087 h 1144143"/>
              <a:gd name="connsiteX22" fmla="*/ 64008 w 1317404"/>
              <a:gd name="connsiteY22" fmla="*/ 750951 h 1144143"/>
              <a:gd name="connsiteX23" fmla="*/ 45720 w 1317404"/>
              <a:gd name="connsiteY23" fmla="*/ 778383 h 1144143"/>
              <a:gd name="connsiteX24" fmla="*/ 27432 w 1317404"/>
              <a:gd name="connsiteY24" fmla="*/ 833247 h 1144143"/>
              <a:gd name="connsiteX25" fmla="*/ 9144 w 1317404"/>
              <a:gd name="connsiteY25" fmla="*/ 888111 h 1144143"/>
              <a:gd name="connsiteX26" fmla="*/ 0 w 1317404"/>
              <a:gd name="connsiteY26" fmla="*/ 915543 h 1144143"/>
              <a:gd name="connsiteX27" fmla="*/ 18288 w 1317404"/>
              <a:gd name="connsiteY27" fmla="*/ 988695 h 1144143"/>
              <a:gd name="connsiteX28" fmla="*/ 36576 w 1317404"/>
              <a:gd name="connsiteY28" fmla="*/ 1016127 h 1144143"/>
              <a:gd name="connsiteX29" fmla="*/ 91440 w 1317404"/>
              <a:gd name="connsiteY29" fmla="*/ 1052703 h 1144143"/>
              <a:gd name="connsiteX30" fmla="*/ 118872 w 1317404"/>
              <a:gd name="connsiteY30" fmla="*/ 1070991 h 1144143"/>
              <a:gd name="connsiteX31" fmla="*/ 173736 w 1317404"/>
              <a:gd name="connsiteY31" fmla="*/ 1089279 h 1144143"/>
              <a:gd name="connsiteX32" fmla="*/ 228600 w 1317404"/>
              <a:gd name="connsiteY32" fmla="*/ 1107567 h 1144143"/>
              <a:gd name="connsiteX33" fmla="*/ 256032 w 1317404"/>
              <a:gd name="connsiteY33" fmla="*/ 1116711 h 1144143"/>
              <a:gd name="connsiteX34" fmla="*/ 301752 w 1317404"/>
              <a:gd name="connsiteY34" fmla="*/ 1125855 h 1144143"/>
              <a:gd name="connsiteX35" fmla="*/ 338328 w 1317404"/>
              <a:gd name="connsiteY35" fmla="*/ 1134999 h 1144143"/>
              <a:gd name="connsiteX36" fmla="*/ 448056 w 1317404"/>
              <a:gd name="connsiteY36" fmla="*/ 1144143 h 1144143"/>
              <a:gd name="connsiteX37" fmla="*/ 530352 w 1317404"/>
              <a:gd name="connsiteY37" fmla="*/ 1134999 h 1144143"/>
              <a:gd name="connsiteX38" fmla="*/ 612648 w 1317404"/>
              <a:gd name="connsiteY38" fmla="*/ 1098423 h 1144143"/>
              <a:gd name="connsiteX39" fmla="*/ 667512 w 1317404"/>
              <a:gd name="connsiteY39" fmla="*/ 1052703 h 1144143"/>
              <a:gd name="connsiteX40" fmla="*/ 740664 w 1317404"/>
              <a:gd name="connsiteY40" fmla="*/ 942975 h 1144143"/>
              <a:gd name="connsiteX41" fmla="*/ 758952 w 1317404"/>
              <a:gd name="connsiteY41" fmla="*/ 915543 h 1144143"/>
              <a:gd name="connsiteX42" fmla="*/ 777240 w 1317404"/>
              <a:gd name="connsiteY42" fmla="*/ 888111 h 1144143"/>
              <a:gd name="connsiteX43" fmla="*/ 804672 w 1317404"/>
              <a:gd name="connsiteY43" fmla="*/ 796671 h 1144143"/>
              <a:gd name="connsiteX44" fmla="*/ 822960 w 1317404"/>
              <a:gd name="connsiteY44" fmla="*/ 714375 h 1144143"/>
              <a:gd name="connsiteX45" fmla="*/ 832104 w 1317404"/>
              <a:gd name="connsiteY45" fmla="*/ 686943 h 1144143"/>
              <a:gd name="connsiteX46" fmla="*/ 868680 w 1317404"/>
              <a:gd name="connsiteY46" fmla="*/ 632079 h 1144143"/>
              <a:gd name="connsiteX47" fmla="*/ 886968 w 1317404"/>
              <a:gd name="connsiteY47" fmla="*/ 604647 h 1144143"/>
              <a:gd name="connsiteX48" fmla="*/ 914400 w 1317404"/>
              <a:gd name="connsiteY48" fmla="*/ 577215 h 1144143"/>
              <a:gd name="connsiteX49" fmla="*/ 932688 w 1317404"/>
              <a:gd name="connsiteY49" fmla="*/ 549783 h 1144143"/>
              <a:gd name="connsiteX50" fmla="*/ 960120 w 1317404"/>
              <a:gd name="connsiteY50" fmla="*/ 531495 h 1144143"/>
              <a:gd name="connsiteX51" fmla="*/ 987552 w 1317404"/>
              <a:gd name="connsiteY51" fmla="*/ 504063 h 1144143"/>
              <a:gd name="connsiteX52" fmla="*/ 1014984 w 1317404"/>
              <a:gd name="connsiteY52" fmla="*/ 485775 h 1144143"/>
              <a:gd name="connsiteX53" fmla="*/ 1042416 w 1317404"/>
              <a:gd name="connsiteY53" fmla="*/ 458343 h 1144143"/>
              <a:gd name="connsiteX54" fmla="*/ 1069848 w 1317404"/>
              <a:gd name="connsiteY54" fmla="*/ 449199 h 1144143"/>
              <a:gd name="connsiteX55" fmla="*/ 1097280 w 1317404"/>
              <a:gd name="connsiteY55" fmla="*/ 430911 h 1144143"/>
              <a:gd name="connsiteX56" fmla="*/ 1124712 w 1317404"/>
              <a:gd name="connsiteY56" fmla="*/ 421767 h 1144143"/>
              <a:gd name="connsiteX57" fmla="*/ 1179576 w 1317404"/>
              <a:gd name="connsiteY57" fmla="*/ 385191 h 1144143"/>
              <a:gd name="connsiteX58" fmla="*/ 1207008 w 1317404"/>
              <a:gd name="connsiteY58" fmla="*/ 366903 h 1144143"/>
              <a:gd name="connsiteX59" fmla="*/ 1234440 w 1317404"/>
              <a:gd name="connsiteY59" fmla="*/ 348615 h 1144143"/>
              <a:gd name="connsiteX60" fmla="*/ 1261872 w 1317404"/>
              <a:gd name="connsiteY60" fmla="*/ 330327 h 1144143"/>
              <a:gd name="connsiteX61" fmla="*/ 1289304 w 1317404"/>
              <a:gd name="connsiteY61" fmla="*/ 302895 h 1144143"/>
              <a:gd name="connsiteX62" fmla="*/ 1316736 w 1317404"/>
              <a:gd name="connsiteY62" fmla="*/ 248031 h 1144143"/>
              <a:gd name="connsiteX63" fmla="*/ 1316736 w 1317404"/>
              <a:gd name="connsiteY63" fmla="*/ 211455 h 1144143"/>
              <a:gd name="connsiteX0" fmla="*/ 1316736 w 1317404"/>
              <a:gd name="connsiteY0" fmla="*/ 211455 h 1144143"/>
              <a:gd name="connsiteX1" fmla="*/ 1316736 w 1317404"/>
              <a:gd name="connsiteY1" fmla="*/ 211455 h 1144143"/>
              <a:gd name="connsiteX2" fmla="*/ 1289304 w 1317404"/>
              <a:gd name="connsiteY2" fmla="*/ 74295 h 1144143"/>
              <a:gd name="connsiteX3" fmla="*/ 1271016 w 1317404"/>
              <a:gd name="connsiteY3" fmla="*/ 46863 h 1144143"/>
              <a:gd name="connsiteX4" fmla="*/ 1216152 w 1317404"/>
              <a:gd name="connsiteY4" fmla="*/ 28575 h 1144143"/>
              <a:gd name="connsiteX5" fmla="*/ 1188720 w 1317404"/>
              <a:gd name="connsiteY5" fmla="*/ 19431 h 1144143"/>
              <a:gd name="connsiteX6" fmla="*/ 970661 w 1317404"/>
              <a:gd name="connsiteY6" fmla="*/ 0 h 1144143"/>
              <a:gd name="connsiteX7" fmla="*/ 766953 w 1317404"/>
              <a:gd name="connsiteY7" fmla="*/ 2794 h 1144143"/>
              <a:gd name="connsiteX8" fmla="*/ 647446 w 1317404"/>
              <a:gd name="connsiteY8" fmla="*/ 11938 h 1144143"/>
              <a:gd name="connsiteX9" fmla="*/ 496951 w 1317404"/>
              <a:gd name="connsiteY9" fmla="*/ 89408 h 1144143"/>
              <a:gd name="connsiteX10" fmla="*/ 457200 w 1317404"/>
              <a:gd name="connsiteY10" fmla="*/ 147447 h 1144143"/>
              <a:gd name="connsiteX11" fmla="*/ 438912 w 1317404"/>
              <a:gd name="connsiteY11" fmla="*/ 174879 h 1144143"/>
              <a:gd name="connsiteX12" fmla="*/ 420624 w 1317404"/>
              <a:gd name="connsiteY12" fmla="*/ 202311 h 1144143"/>
              <a:gd name="connsiteX13" fmla="*/ 411480 w 1317404"/>
              <a:gd name="connsiteY13" fmla="*/ 229743 h 1144143"/>
              <a:gd name="connsiteX14" fmla="*/ 402336 w 1317404"/>
              <a:gd name="connsiteY14" fmla="*/ 266319 h 1144143"/>
              <a:gd name="connsiteX15" fmla="*/ 384048 w 1317404"/>
              <a:gd name="connsiteY15" fmla="*/ 440055 h 1144143"/>
              <a:gd name="connsiteX16" fmla="*/ 365760 w 1317404"/>
              <a:gd name="connsiteY16" fmla="*/ 531495 h 1144143"/>
              <a:gd name="connsiteX17" fmla="*/ 329184 w 1317404"/>
              <a:gd name="connsiteY17" fmla="*/ 586359 h 1144143"/>
              <a:gd name="connsiteX18" fmla="*/ 246888 w 1317404"/>
              <a:gd name="connsiteY18" fmla="*/ 622935 h 1144143"/>
              <a:gd name="connsiteX19" fmla="*/ 210312 w 1317404"/>
              <a:gd name="connsiteY19" fmla="*/ 641223 h 1144143"/>
              <a:gd name="connsiteX20" fmla="*/ 155448 w 1317404"/>
              <a:gd name="connsiteY20" fmla="*/ 659511 h 1144143"/>
              <a:gd name="connsiteX21" fmla="*/ 100584 w 1317404"/>
              <a:gd name="connsiteY21" fmla="*/ 696087 h 1144143"/>
              <a:gd name="connsiteX22" fmla="*/ 64008 w 1317404"/>
              <a:gd name="connsiteY22" fmla="*/ 750951 h 1144143"/>
              <a:gd name="connsiteX23" fmla="*/ 45720 w 1317404"/>
              <a:gd name="connsiteY23" fmla="*/ 778383 h 1144143"/>
              <a:gd name="connsiteX24" fmla="*/ 27432 w 1317404"/>
              <a:gd name="connsiteY24" fmla="*/ 833247 h 1144143"/>
              <a:gd name="connsiteX25" fmla="*/ 9144 w 1317404"/>
              <a:gd name="connsiteY25" fmla="*/ 888111 h 1144143"/>
              <a:gd name="connsiteX26" fmla="*/ 0 w 1317404"/>
              <a:gd name="connsiteY26" fmla="*/ 915543 h 1144143"/>
              <a:gd name="connsiteX27" fmla="*/ 18288 w 1317404"/>
              <a:gd name="connsiteY27" fmla="*/ 988695 h 1144143"/>
              <a:gd name="connsiteX28" fmla="*/ 36576 w 1317404"/>
              <a:gd name="connsiteY28" fmla="*/ 1016127 h 1144143"/>
              <a:gd name="connsiteX29" fmla="*/ 91440 w 1317404"/>
              <a:gd name="connsiteY29" fmla="*/ 1052703 h 1144143"/>
              <a:gd name="connsiteX30" fmla="*/ 118872 w 1317404"/>
              <a:gd name="connsiteY30" fmla="*/ 1070991 h 1144143"/>
              <a:gd name="connsiteX31" fmla="*/ 173736 w 1317404"/>
              <a:gd name="connsiteY31" fmla="*/ 1089279 h 1144143"/>
              <a:gd name="connsiteX32" fmla="*/ 228600 w 1317404"/>
              <a:gd name="connsiteY32" fmla="*/ 1107567 h 1144143"/>
              <a:gd name="connsiteX33" fmla="*/ 256032 w 1317404"/>
              <a:gd name="connsiteY33" fmla="*/ 1116711 h 1144143"/>
              <a:gd name="connsiteX34" fmla="*/ 301752 w 1317404"/>
              <a:gd name="connsiteY34" fmla="*/ 1125855 h 1144143"/>
              <a:gd name="connsiteX35" fmla="*/ 338328 w 1317404"/>
              <a:gd name="connsiteY35" fmla="*/ 1134999 h 1144143"/>
              <a:gd name="connsiteX36" fmla="*/ 448056 w 1317404"/>
              <a:gd name="connsiteY36" fmla="*/ 1144143 h 1144143"/>
              <a:gd name="connsiteX37" fmla="*/ 530352 w 1317404"/>
              <a:gd name="connsiteY37" fmla="*/ 1134999 h 1144143"/>
              <a:gd name="connsiteX38" fmla="*/ 612648 w 1317404"/>
              <a:gd name="connsiteY38" fmla="*/ 1098423 h 1144143"/>
              <a:gd name="connsiteX39" fmla="*/ 667512 w 1317404"/>
              <a:gd name="connsiteY39" fmla="*/ 1052703 h 1144143"/>
              <a:gd name="connsiteX40" fmla="*/ 740664 w 1317404"/>
              <a:gd name="connsiteY40" fmla="*/ 942975 h 1144143"/>
              <a:gd name="connsiteX41" fmla="*/ 758952 w 1317404"/>
              <a:gd name="connsiteY41" fmla="*/ 915543 h 1144143"/>
              <a:gd name="connsiteX42" fmla="*/ 777240 w 1317404"/>
              <a:gd name="connsiteY42" fmla="*/ 888111 h 1144143"/>
              <a:gd name="connsiteX43" fmla="*/ 804672 w 1317404"/>
              <a:gd name="connsiteY43" fmla="*/ 796671 h 1144143"/>
              <a:gd name="connsiteX44" fmla="*/ 822960 w 1317404"/>
              <a:gd name="connsiteY44" fmla="*/ 714375 h 1144143"/>
              <a:gd name="connsiteX45" fmla="*/ 832104 w 1317404"/>
              <a:gd name="connsiteY45" fmla="*/ 686943 h 1144143"/>
              <a:gd name="connsiteX46" fmla="*/ 868680 w 1317404"/>
              <a:gd name="connsiteY46" fmla="*/ 632079 h 1144143"/>
              <a:gd name="connsiteX47" fmla="*/ 886968 w 1317404"/>
              <a:gd name="connsiteY47" fmla="*/ 604647 h 1144143"/>
              <a:gd name="connsiteX48" fmla="*/ 914400 w 1317404"/>
              <a:gd name="connsiteY48" fmla="*/ 577215 h 1144143"/>
              <a:gd name="connsiteX49" fmla="*/ 932688 w 1317404"/>
              <a:gd name="connsiteY49" fmla="*/ 549783 h 1144143"/>
              <a:gd name="connsiteX50" fmla="*/ 960120 w 1317404"/>
              <a:gd name="connsiteY50" fmla="*/ 531495 h 1144143"/>
              <a:gd name="connsiteX51" fmla="*/ 987552 w 1317404"/>
              <a:gd name="connsiteY51" fmla="*/ 504063 h 1144143"/>
              <a:gd name="connsiteX52" fmla="*/ 1014984 w 1317404"/>
              <a:gd name="connsiteY52" fmla="*/ 485775 h 1144143"/>
              <a:gd name="connsiteX53" fmla="*/ 1042416 w 1317404"/>
              <a:gd name="connsiteY53" fmla="*/ 458343 h 1144143"/>
              <a:gd name="connsiteX54" fmla="*/ 1069848 w 1317404"/>
              <a:gd name="connsiteY54" fmla="*/ 449199 h 1144143"/>
              <a:gd name="connsiteX55" fmla="*/ 1097280 w 1317404"/>
              <a:gd name="connsiteY55" fmla="*/ 430911 h 1144143"/>
              <a:gd name="connsiteX56" fmla="*/ 1124712 w 1317404"/>
              <a:gd name="connsiteY56" fmla="*/ 421767 h 1144143"/>
              <a:gd name="connsiteX57" fmla="*/ 1179576 w 1317404"/>
              <a:gd name="connsiteY57" fmla="*/ 385191 h 1144143"/>
              <a:gd name="connsiteX58" fmla="*/ 1207008 w 1317404"/>
              <a:gd name="connsiteY58" fmla="*/ 366903 h 1144143"/>
              <a:gd name="connsiteX59" fmla="*/ 1234440 w 1317404"/>
              <a:gd name="connsiteY59" fmla="*/ 348615 h 1144143"/>
              <a:gd name="connsiteX60" fmla="*/ 1261872 w 1317404"/>
              <a:gd name="connsiteY60" fmla="*/ 330327 h 1144143"/>
              <a:gd name="connsiteX61" fmla="*/ 1289304 w 1317404"/>
              <a:gd name="connsiteY61" fmla="*/ 302895 h 1144143"/>
              <a:gd name="connsiteX62" fmla="*/ 1316736 w 1317404"/>
              <a:gd name="connsiteY62" fmla="*/ 248031 h 1144143"/>
              <a:gd name="connsiteX63" fmla="*/ 1316736 w 1317404"/>
              <a:gd name="connsiteY63" fmla="*/ 211455 h 1144143"/>
              <a:gd name="connsiteX0" fmla="*/ 1316736 w 1317404"/>
              <a:gd name="connsiteY0" fmla="*/ 211455 h 1144143"/>
              <a:gd name="connsiteX1" fmla="*/ 1316736 w 1317404"/>
              <a:gd name="connsiteY1" fmla="*/ 211455 h 1144143"/>
              <a:gd name="connsiteX2" fmla="*/ 1289304 w 1317404"/>
              <a:gd name="connsiteY2" fmla="*/ 74295 h 1144143"/>
              <a:gd name="connsiteX3" fmla="*/ 1271016 w 1317404"/>
              <a:gd name="connsiteY3" fmla="*/ 46863 h 1144143"/>
              <a:gd name="connsiteX4" fmla="*/ 1216152 w 1317404"/>
              <a:gd name="connsiteY4" fmla="*/ 28575 h 1144143"/>
              <a:gd name="connsiteX5" fmla="*/ 1188720 w 1317404"/>
              <a:gd name="connsiteY5" fmla="*/ 19431 h 1144143"/>
              <a:gd name="connsiteX6" fmla="*/ 970661 w 1317404"/>
              <a:gd name="connsiteY6" fmla="*/ 0 h 1144143"/>
              <a:gd name="connsiteX7" fmla="*/ 766953 w 1317404"/>
              <a:gd name="connsiteY7" fmla="*/ 2794 h 1144143"/>
              <a:gd name="connsiteX8" fmla="*/ 647446 w 1317404"/>
              <a:gd name="connsiteY8" fmla="*/ 11938 h 1144143"/>
              <a:gd name="connsiteX9" fmla="*/ 496951 w 1317404"/>
              <a:gd name="connsiteY9" fmla="*/ 89408 h 1144143"/>
              <a:gd name="connsiteX10" fmla="*/ 457200 w 1317404"/>
              <a:gd name="connsiteY10" fmla="*/ 147447 h 1144143"/>
              <a:gd name="connsiteX11" fmla="*/ 438912 w 1317404"/>
              <a:gd name="connsiteY11" fmla="*/ 174879 h 1144143"/>
              <a:gd name="connsiteX12" fmla="*/ 420624 w 1317404"/>
              <a:gd name="connsiteY12" fmla="*/ 202311 h 1144143"/>
              <a:gd name="connsiteX13" fmla="*/ 411480 w 1317404"/>
              <a:gd name="connsiteY13" fmla="*/ 229743 h 1144143"/>
              <a:gd name="connsiteX14" fmla="*/ 402336 w 1317404"/>
              <a:gd name="connsiteY14" fmla="*/ 266319 h 1144143"/>
              <a:gd name="connsiteX15" fmla="*/ 384048 w 1317404"/>
              <a:gd name="connsiteY15" fmla="*/ 440055 h 1144143"/>
              <a:gd name="connsiteX16" fmla="*/ 365760 w 1317404"/>
              <a:gd name="connsiteY16" fmla="*/ 531495 h 1144143"/>
              <a:gd name="connsiteX17" fmla="*/ 329184 w 1317404"/>
              <a:gd name="connsiteY17" fmla="*/ 586359 h 1144143"/>
              <a:gd name="connsiteX18" fmla="*/ 246888 w 1317404"/>
              <a:gd name="connsiteY18" fmla="*/ 622935 h 1144143"/>
              <a:gd name="connsiteX19" fmla="*/ 210312 w 1317404"/>
              <a:gd name="connsiteY19" fmla="*/ 641223 h 1144143"/>
              <a:gd name="connsiteX20" fmla="*/ 155448 w 1317404"/>
              <a:gd name="connsiteY20" fmla="*/ 659511 h 1144143"/>
              <a:gd name="connsiteX21" fmla="*/ 100584 w 1317404"/>
              <a:gd name="connsiteY21" fmla="*/ 696087 h 1144143"/>
              <a:gd name="connsiteX22" fmla="*/ 64008 w 1317404"/>
              <a:gd name="connsiteY22" fmla="*/ 750951 h 1144143"/>
              <a:gd name="connsiteX23" fmla="*/ 45720 w 1317404"/>
              <a:gd name="connsiteY23" fmla="*/ 778383 h 1144143"/>
              <a:gd name="connsiteX24" fmla="*/ 27432 w 1317404"/>
              <a:gd name="connsiteY24" fmla="*/ 833247 h 1144143"/>
              <a:gd name="connsiteX25" fmla="*/ 9144 w 1317404"/>
              <a:gd name="connsiteY25" fmla="*/ 888111 h 1144143"/>
              <a:gd name="connsiteX26" fmla="*/ 0 w 1317404"/>
              <a:gd name="connsiteY26" fmla="*/ 915543 h 1144143"/>
              <a:gd name="connsiteX27" fmla="*/ 18288 w 1317404"/>
              <a:gd name="connsiteY27" fmla="*/ 988695 h 1144143"/>
              <a:gd name="connsiteX28" fmla="*/ 36576 w 1317404"/>
              <a:gd name="connsiteY28" fmla="*/ 1016127 h 1144143"/>
              <a:gd name="connsiteX29" fmla="*/ 91440 w 1317404"/>
              <a:gd name="connsiteY29" fmla="*/ 1052703 h 1144143"/>
              <a:gd name="connsiteX30" fmla="*/ 118872 w 1317404"/>
              <a:gd name="connsiteY30" fmla="*/ 1070991 h 1144143"/>
              <a:gd name="connsiteX31" fmla="*/ 173736 w 1317404"/>
              <a:gd name="connsiteY31" fmla="*/ 1089279 h 1144143"/>
              <a:gd name="connsiteX32" fmla="*/ 228600 w 1317404"/>
              <a:gd name="connsiteY32" fmla="*/ 1107567 h 1144143"/>
              <a:gd name="connsiteX33" fmla="*/ 256032 w 1317404"/>
              <a:gd name="connsiteY33" fmla="*/ 1116711 h 1144143"/>
              <a:gd name="connsiteX34" fmla="*/ 301752 w 1317404"/>
              <a:gd name="connsiteY34" fmla="*/ 1125855 h 1144143"/>
              <a:gd name="connsiteX35" fmla="*/ 338328 w 1317404"/>
              <a:gd name="connsiteY35" fmla="*/ 1134999 h 1144143"/>
              <a:gd name="connsiteX36" fmla="*/ 448056 w 1317404"/>
              <a:gd name="connsiteY36" fmla="*/ 1144143 h 1144143"/>
              <a:gd name="connsiteX37" fmla="*/ 530352 w 1317404"/>
              <a:gd name="connsiteY37" fmla="*/ 1134999 h 1144143"/>
              <a:gd name="connsiteX38" fmla="*/ 612648 w 1317404"/>
              <a:gd name="connsiteY38" fmla="*/ 1098423 h 1144143"/>
              <a:gd name="connsiteX39" fmla="*/ 667512 w 1317404"/>
              <a:gd name="connsiteY39" fmla="*/ 1052703 h 1144143"/>
              <a:gd name="connsiteX40" fmla="*/ 740664 w 1317404"/>
              <a:gd name="connsiteY40" fmla="*/ 942975 h 1144143"/>
              <a:gd name="connsiteX41" fmla="*/ 758952 w 1317404"/>
              <a:gd name="connsiteY41" fmla="*/ 915543 h 1144143"/>
              <a:gd name="connsiteX42" fmla="*/ 777240 w 1317404"/>
              <a:gd name="connsiteY42" fmla="*/ 888111 h 1144143"/>
              <a:gd name="connsiteX43" fmla="*/ 804672 w 1317404"/>
              <a:gd name="connsiteY43" fmla="*/ 796671 h 1144143"/>
              <a:gd name="connsiteX44" fmla="*/ 822960 w 1317404"/>
              <a:gd name="connsiteY44" fmla="*/ 714375 h 1144143"/>
              <a:gd name="connsiteX45" fmla="*/ 832104 w 1317404"/>
              <a:gd name="connsiteY45" fmla="*/ 686943 h 1144143"/>
              <a:gd name="connsiteX46" fmla="*/ 868680 w 1317404"/>
              <a:gd name="connsiteY46" fmla="*/ 632079 h 1144143"/>
              <a:gd name="connsiteX47" fmla="*/ 886968 w 1317404"/>
              <a:gd name="connsiteY47" fmla="*/ 604647 h 1144143"/>
              <a:gd name="connsiteX48" fmla="*/ 914400 w 1317404"/>
              <a:gd name="connsiteY48" fmla="*/ 577215 h 1144143"/>
              <a:gd name="connsiteX49" fmla="*/ 932688 w 1317404"/>
              <a:gd name="connsiteY49" fmla="*/ 549783 h 1144143"/>
              <a:gd name="connsiteX50" fmla="*/ 960120 w 1317404"/>
              <a:gd name="connsiteY50" fmla="*/ 531495 h 1144143"/>
              <a:gd name="connsiteX51" fmla="*/ 987552 w 1317404"/>
              <a:gd name="connsiteY51" fmla="*/ 504063 h 1144143"/>
              <a:gd name="connsiteX52" fmla="*/ 1014984 w 1317404"/>
              <a:gd name="connsiteY52" fmla="*/ 485775 h 1144143"/>
              <a:gd name="connsiteX53" fmla="*/ 1042416 w 1317404"/>
              <a:gd name="connsiteY53" fmla="*/ 458343 h 1144143"/>
              <a:gd name="connsiteX54" fmla="*/ 1069848 w 1317404"/>
              <a:gd name="connsiteY54" fmla="*/ 449199 h 1144143"/>
              <a:gd name="connsiteX55" fmla="*/ 1097280 w 1317404"/>
              <a:gd name="connsiteY55" fmla="*/ 430911 h 1144143"/>
              <a:gd name="connsiteX56" fmla="*/ 1124712 w 1317404"/>
              <a:gd name="connsiteY56" fmla="*/ 421767 h 1144143"/>
              <a:gd name="connsiteX57" fmla="*/ 1179576 w 1317404"/>
              <a:gd name="connsiteY57" fmla="*/ 385191 h 1144143"/>
              <a:gd name="connsiteX58" fmla="*/ 1207008 w 1317404"/>
              <a:gd name="connsiteY58" fmla="*/ 366903 h 1144143"/>
              <a:gd name="connsiteX59" fmla="*/ 1234440 w 1317404"/>
              <a:gd name="connsiteY59" fmla="*/ 348615 h 1144143"/>
              <a:gd name="connsiteX60" fmla="*/ 1261872 w 1317404"/>
              <a:gd name="connsiteY60" fmla="*/ 330327 h 1144143"/>
              <a:gd name="connsiteX61" fmla="*/ 1289304 w 1317404"/>
              <a:gd name="connsiteY61" fmla="*/ 302895 h 1144143"/>
              <a:gd name="connsiteX62" fmla="*/ 1316736 w 1317404"/>
              <a:gd name="connsiteY62" fmla="*/ 248031 h 1144143"/>
              <a:gd name="connsiteX63" fmla="*/ 1316736 w 1317404"/>
              <a:gd name="connsiteY63" fmla="*/ 211455 h 1144143"/>
              <a:gd name="connsiteX0" fmla="*/ 1316736 w 1317404"/>
              <a:gd name="connsiteY0" fmla="*/ 211455 h 1144143"/>
              <a:gd name="connsiteX1" fmla="*/ 1316736 w 1317404"/>
              <a:gd name="connsiteY1" fmla="*/ 211455 h 1144143"/>
              <a:gd name="connsiteX2" fmla="*/ 1289304 w 1317404"/>
              <a:gd name="connsiteY2" fmla="*/ 74295 h 1144143"/>
              <a:gd name="connsiteX3" fmla="*/ 1271016 w 1317404"/>
              <a:gd name="connsiteY3" fmla="*/ 46863 h 1144143"/>
              <a:gd name="connsiteX4" fmla="*/ 1216152 w 1317404"/>
              <a:gd name="connsiteY4" fmla="*/ 28575 h 1144143"/>
              <a:gd name="connsiteX5" fmla="*/ 1188720 w 1317404"/>
              <a:gd name="connsiteY5" fmla="*/ 19431 h 1144143"/>
              <a:gd name="connsiteX6" fmla="*/ 970661 w 1317404"/>
              <a:gd name="connsiteY6" fmla="*/ 0 h 1144143"/>
              <a:gd name="connsiteX7" fmla="*/ 766953 w 1317404"/>
              <a:gd name="connsiteY7" fmla="*/ 2794 h 1144143"/>
              <a:gd name="connsiteX8" fmla="*/ 641096 w 1317404"/>
              <a:gd name="connsiteY8" fmla="*/ 2413 h 1144143"/>
              <a:gd name="connsiteX9" fmla="*/ 496951 w 1317404"/>
              <a:gd name="connsiteY9" fmla="*/ 89408 h 1144143"/>
              <a:gd name="connsiteX10" fmla="*/ 457200 w 1317404"/>
              <a:gd name="connsiteY10" fmla="*/ 147447 h 1144143"/>
              <a:gd name="connsiteX11" fmla="*/ 438912 w 1317404"/>
              <a:gd name="connsiteY11" fmla="*/ 174879 h 1144143"/>
              <a:gd name="connsiteX12" fmla="*/ 420624 w 1317404"/>
              <a:gd name="connsiteY12" fmla="*/ 202311 h 1144143"/>
              <a:gd name="connsiteX13" fmla="*/ 411480 w 1317404"/>
              <a:gd name="connsiteY13" fmla="*/ 229743 h 1144143"/>
              <a:gd name="connsiteX14" fmla="*/ 402336 w 1317404"/>
              <a:gd name="connsiteY14" fmla="*/ 266319 h 1144143"/>
              <a:gd name="connsiteX15" fmla="*/ 384048 w 1317404"/>
              <a:gd name="connsiteY15" fmla="*/ 440055 h 1144143"/>
              <a:gd name="connsiteX16" fmla="*/ 365760 w 1317404"/>
              <a:gd name="connsiteY16" fmla="*/ 531495 h 1144143"/>
              <a:gd name="connsiteX17" fmla="*/ 329184 w 1317404"/>
              <a:gd name="connsiteY17" fmla="*/ 586359 h 1144143"/>
              <a:gd name="connsiteX18" fmla="*/ 246888 w 1317404"/>
              <a:gd name="connsiteY18" fmla="*/ 622935 h 1144143"/>
              <a:gd name="connsiteX19" fmla="*/ 210312 w 1317404"/>
              <a:gd name="connsiteY19" fmla="*/ 641223 h 1144143"/>
              <a:gd name="connsiteX20" fmla="*/ 155448 w 1317404"/>
              <a:gd name="connsiteY20" fmla="*/ 659511 h 1144143"/>
              <a:gd name="connsiteX21" fmla="*/ 100584 w 1317404"/>
              <a:gd name="connsiteY21" fmla="*/ 696087 h 1144143"/>
              <a:gd name="connsiteX22" fmla="*/ 64008 w 1317404"/>
              <a:gd name="connsiteY22" fmla="*/ 750951 h 1144143"/>
              <a:gd name="connsiteX23" fmla="*/ 45720 w 1317404"/>
              <a:gd name="connsiteY23" fmla="*/ 778383 h 1144143"/>
              <a:gd name="connsiteX24" fmla="*/ 27432 w 1317404"/>
              <a:gd name="connsiteY24" fmla="*/ 833247 h 1144143"/>
              <a:gd name="connsiteX25" fmla="*/ 9144 w 1317404"/>
              <a:gd name="connsiteY25" fmla="*/ 888111 h 1144143"/>
              <a:gd name="connsiteX26" fmla="*/ 0 w 1317404"/>
              <a:gd name="connsiteY26" fmla="*/ 915543 h 1144143"/>
              <a:gd name="connsiteX27" fmla="*/ 18288 w 1317404"/>
              <a:gd name="connsiteY27" fmla="*/ 988695 h 1144143"/>
              <a:gd name="connsiteX28" fmla="*/ 36576 w 1317404"/>
              <a:gd name="connsiteY28" fmla="*/ 1016127 h 1144143"/>
              <a:gd name="connsiteX29" fmla="*/ 91440 w 1317404"/>
              <a:gd name="connsiteY29" fmla="*/ 1052703 h 1144143"/>
              <a:gd name="connsiteX30" fmla="*/ 118872 w 1317404"/>
              <a:gd name="connsiteY30" fmla="*/ 1070991 h 1144143"/>
              <a:gd name="connsiteX31" fmla="*/ 173736 w 1317404"/>
              <a:gd name="connsiteY31" fmla="*/ 1089279 h 1144143"/>
              <a:gd name="connsiteX32" fmla="*/ 228600 w 1317404"/>
              <a:gd name="connsiteY32" fmla="*/ 1107567 h 1144143"/>
              <a:gd name="connsiteX33" fmla="*/ 256032 w 1317404"/>
              <a:gd name="connsiteY33" fmla="*/ 1116711 h 1144143"/>
              <a:gd name="connsiteX34" fmla="*/ 301752 w 1317404"/>
              <a:gd name="connsiteY34" fmla="*/ 1125855 h 1144143"/>
              <a:gd name="connsiteX35" fmla="*/ 338328 w 1317404"/>
              <a:gd name="connsiteY35" fmla="*/ 1134999 h 1144143"/>
              <a:gd name="connsiteX36" fmla="*/ 448056 w 1317404"/>
              <a:gd name="connsiteY36" fmla="*/ 1144143 h 1144143"/>
              <a:gd name="connsiteX37" fmla="*/ 530352 w 1317404"/>
              <a:gd name="connsiteY37" fmla="*/ 1134999 h 1144143"/>
              <a:gd name="connsiteX38" fmla="*/ 612648 w 1317404"/>
              <a:gd name="connsiteY38" fmla="*/ 1098423 h 1144143"/>
              <a:gd name="connsiteX39" fmla="*/ 667512 w 1317404"/>
              <a:gd name="connsiteY39" fmla="*/ 1052703 h 1144143"/>
              <a:gd name="connsiteX40" fmla="*/ 740664 w 1317404"/>
              <a:gd name="connsiteY40" fmla="*/ 942975 h 1144143"/>
              <a:gd name="connsiteX41" fmla="*/ 758952 w 1317404"/>
              <a:gd name="connsiteY41" fmla="*/ 915543 h 1144143"/>
              <a:gd name="connsiteX42" fmla="*/ 777240 w 1317404"/>
              <a:gd name="connsiteY42" fmla="*/ 888111 h 1144143"/>
              <a:gd name="connsiteX43" fmla="*/ 804672 w 1317404"/>
              <a:gd name="connsiteY43" fmla="*/ 796671 h 1144143"/>
              <a:gd name="connsiteX44" fmla="*/ 822960 w 1317404"/>
              <a:gd name="connsiteY44" fmla="*/ 714375 h 1144143"/>
              <a:gd name="connsiteX45" fmla="*/ 832104 w 1317404"/>
              <a:gd name="connsiteY45" fmla="*/ 686943 h 1144143"/>
              <a:gd name="connsiteX46" fmla="*/ 868680 w 1317404"/>
              <a:gd name="connsiteY46" fmla="*/ 632079 h 1144143"/>
              <a:gd name="connsiteX47" fmla="*/ 886968 w 1317404"/>
              <a:gd name="connsiteY47" fmla="*/ 604647 h 1144143"/>
              <a:gd name="connsiteX48" fmla="*/ 914400 w 1317404"/>
              <a:gd name="connsiteY48" fmla="*/ 577215 h 1144143"/>
              <a:gd name="connsiteX49" fmla="*/ 932688 w 1317404"/>
              <a:gd name="connsiteY49" fmla="*/ 549783 h 1144143"/>
              <a:gd name="connsiteX50" fmla="*/ 960120 w 1317404"/>
              <a:gd name="connsiteY50" fmla="*/ 531495 h 1144143"/>
              <a:gd name="connsiteX51" fmla="*/ 987552 w 1317404"/>
              <a:gd name="connsiteY51" fmla="*/ 504063 h 1144143"/>
              <a:gd name="connsiteX52" fmla="*/ 1014984 w 1317404"/>
              <a:gd name="connsiteY52" fmla="*/ 485775 h 1144143"/>
              <a:gd name="connsiteX53" fmla="*/ 1042416 w 1317404"/>
              <a:gd name="connsiteY53" fmla="*/ 458343 h 1144143"/>
              <a:gd name="connsiteX54" fmla="*/ 1069848 w 1317404"/>
              <a:gd name="connsiteY54" fmla="*/ 449199 h 1144143"/>
              <a:gd name="connsiteX55" fmla="*/ 1097280 w 1317404"/>
              <a:gd name="connsiteY55" fmla="*/ 430911 h 1144143"/>
              <a:gd name="connsiteX56" fmla="*/ 1124712 w 1317404"/>
              <a:gd name="connsiteY56" fmla="*/ 421767 h 1144143"/>
              <a:gd name="connsiteX57" fmla="*/ 1179576 w 1317404"/>
              <a:gd name="connsiteY57" fmla="*/ 385191 h 1144143"/>
              <a:gd name="connsiteX58" fmla="*/ 1207008 w 1317404"/>
              <a:gd name="connsiteY58" fmla="*/ 366903 h 1144143"/>
              <a:gd name="connsiteX59" fmla="*/ 1234440 w 1317404"/>
              <a:gd name="connsiteY59" fmla="*/ 348615 h 1144143"/>
              <a:gd name="connsiteX60" fmla="*/ 1261872 w 1317404"/>
              <a:gd name="connsiteY60" fmla="*/ 330327 h 1144143"/>
              <a:gd name="connsiteX61" fmla="*/ 1289304 w 1317404"/>
              <a:gd name="connsiteY61" fmla="*/ 302895 h 1144143"/>
              <a:gd name="connsiteX62" fmla="*/ 1316736 w 1317404"/>
              <a:gd name="connsiteY62" fmla="*/ 248031 h 1144143"/>
              <a:gd name="connsiteX63" fmla="*/ 1316736 w 1317404"/>
              <a:gd name="connsiteY63" fmla="*/ 211455 h 1144143"/>
              <a:gd name="connsiteX0" fmla="*/ 1316736 w 1317404"/>
              <a:gd name="connsiteY0" fmla="*/ 211561 h 1144249"/>
              <a:gd name="connsiteX1" fmla="*/ 1316736 w 1317404"/>
              <a:gd name="connsiteY1" fmla="*/ 211561 h 1144249"/>
              <a:gd name="connsiteX2" fmla="*/ 1289304 w 1317404"/>
              <a:gd name="connsiteY2" fmla="*/ 74401 h 1144249"/>
              <a:gd name="connsiteX3" fmla="*/ 1271016 w 1317404"/>
              <a:gd name="connsiteY3" fmla="*/ 46969 h 1144249"/>
              <a:gd name="connsiteX4" fmla="*/ 1216152 w 1317404"/>
              <a:gd name="connsiteY4" fmla="*/ 28681 h 1144249"/>
              <a:gd name="connsiteX5" fmla="*/ 1188720 w 1317404"/>
              <a:gd name="connsiteY5" fmla="*/ 19537 h 1144249"/>
              <a:gd name="connsiteX6" fmla="*/ 970661 w 1317404"/>
              <a:gd name="connsiteY6" fmla="*/ 106 h 1144249"/>
              <a:gd name="connsiteX7" fmla="*/ 766953 w 1317404"/>
              <a:gd name="connsiteY7" fmla="*/ 2900 h 1144249"/>
              <a:gd name="connsiteX8" fmla="*/ 628396 w 1317404"/>
              <a:gd name="connsiteY8" fmla="*/ 27919 h 1144249"/>
              <a:gd name="connsiteX9" fmla="*/ 496951 w 1317404"/>
              <a:gd name="connsiteY9" fmla="*/ 89514 h 1144249"/>
              <a:gd name="connsiteX10" fmla="*/ 457200 w 1317404"/>
              <a:gd name="connsiteY10" fmla="*/ 147553 h 1144249"/>
              <a:gd name="connsiteX11" fmla="*/ 438912 w 1317404"/>
              <a:gd name="connsiteY11" fmla="*/ 174985 h 1144249"/>
              <a:gd name="connsiteX12" fmla="*/ 420624 w 1317404"/>
              <a:gd name="connsiteY12" fmla="*/ 202417 h 1144249"/>
              <a:gd name="connsiteX13" fmla="*/ 411480 w 1317404"/>
              <a:gd name="connsiteY13" fmla="*/ 229849 h 1144249"/>
              <a:gd name="connsiteX14" fmla="*/ 402336 w 1317404"/>
              <a:gd name="connsiteY14" fmla="*/ 266425 h 1144249"/>
              <a:gd name="connsiteX15" fmla="*/ 384048 w 1317404"/>
              <a:gd name="connsiteY15" fmla="*/ 440161 h 1144249"/>
              <a:gd name="connsiteX16" fmla="*/ 365760 w 1317404"/>
              <a:gd name="connsiteY16" fmla="*/ 531601 h 1144249"/>
              <a:gd name="connsiteX17" fmla="*/ 329184 w 1317404"/>
              <a:gd name="connsiteY17" fmla="*/ 586465 h 1144249"/>
              <a:gd name="connsiteX18" fmla="*/ 246888 w 1317404"/>
              <a:gd name="connsiteY18" fmla="*/ 623041 h 1144249"/>
              <a:gd name="connsiteX19" fmla="*/ 210312 w 1317404"/>
              <a:gd name="connsiteY19" fmla="*/ 641329 h 1144249"/>
              <a:gd name="connsiteX20" fmla="*/ 155448 w 1317404"/>
              <a:gd name="connsiteY20" fmla="*/ 659617 h 1144249"/>
              <a:gd name="connsiteX21" fmla="*/ 100584 w 1317404"/>
              <a:gd name="connsiteY21" fmla="*/ 696193 h 1144249"/>
              <a:gd name="connsiteX22" fmla="*/ 64008 w 1317404"/>
              <a:gd name="connsiteY22" fmla="*/ 751057 h 1144249"/>
              <a:gd name="connsiteX23" fmla="*/ 45720 w 1317404"/>
              <a:gd name="connsiteY23" fmla="*/ 778489 h 1144249"/>
              <a:gd name="connsiteX24" fmla="*/ 27432 w 1317404"/>
              <a:gd name="connsiteY24" fmla="*/ 833353 h 1144249"/>
              <a:gd name="connsiteX25" fmla="*/ 9144 w 1317404"/>
              <a:gd name="connsiteY25" fmla="*/ 888217 h 1144249"/>
              <a:gd name="connsiteX26" fmla="*/ 0 w 1317404"/>
              <a:gd name="connsiteY26" fmla="*/ 915649 h 1144249"/>
              <a:gd name="connsiteX27" fmla="*/ 18288 w 1317404"/>
              <a:gd name="connsiteY27" fmla="*/ 988801 h 1144249"/>
              <a:gd name="connsiteX28" fmla="*/ 36576 w 1317404"/>
              <a:gd name="connsiteY28" fmla="*/ 1016233 h 1144249"/>
              <a:gd name="connsiteX29" fmla="*/ 91440 w 1317404"/>
              <a:gd name="connsiteY29" fmla="*/ 1052809 h 1144249"/>
              <a:gd name="connsiteX30" fmla="*/ 118872 w 1317404"/>
              <a:gd name="connsiteY30" fmla="*/ 1071097 h 1144249"/>
              <a:gd name="connsiteX31" fmla="*/ 173736 w 1317404"/>
              <a:gd name="connsiteY31" fmla="*/ 1089385 h 1144249"/>
              <a:gd name="connsiteX32" fmla="*/ 228600 w 1317404"/>
              <a:gd name="connsiteY32" fmla="*/ 1107673 h 1144249"/>
              <a:gd name="connsiteX33" fmla="*/ 256032 w 1317404"/>
              <a:gd name="connsiteY33" fmla="*/ 1116817 h 1144249"/>
              <a:gd name="connsiteX34" fmla="*/ 301752 w 1317404"/>
              <a:gd name="connsiteY34" fmla="*/ 1125961 h 1144249"/>
              <a:gd name="connsiteX35" fmla="*/ 338328 w 1317404"/>
              <a:gd name="connsiteY35" fmla="*/ 1135105 h 1144249"/>
              <a:gd name="connsiteX36" fmla="*/ 448056 w 1317404"/>
              <a:gd name="connsiteY36" fmla="*/ 1144249 h 1144249"/>
              <a:gd name="connsiteX37" fmla="*/ 530352 w 1317404"/>
              <a:gd name="connsiteY37" fmla="*/ 1135105 h 1144249"/>
              <a:gd name="connsiteX38" fmla="*/ 612648 w 1317404"/>
              <a:gd name="connsiteY38" fmla="*/ 1098529 h 1144249"/>
              <a:gd name="connsiteX39" fmla="*/ 667512 w 1317404"/>
              <a:gd name="connsiteY39" fmla="*/ 1052809 h 1144249"/>
              <a:gd name="connsiteX40" fmla="*/ 740664 w 1317404"/>
              <a:gd name="connsiteY40" fmla="*/ 943081 h 1144249"/>
              <a:gd name="connsiteX41" fmla="*/ 758952 w 1317404"/>
              <a:gd name="connsiteY41" fmla="*/ 915649 h 1144249"/>
              <a:gd name="connsiteX42" fmla="*/ 777240 w 1317404"/>
              <a:gd name="connsiteY42" fmla="*/ 888217 h 1144249"/>
              <a:gd name="connsiteX43" fmla="*/ 804672 w 1317404"/>
              <a:gd name="connsiteY43" fmla="*/ 796777 h 1144249"/>
              <a:gd name="connsiteX44" fmla="*/ 822960 w 1317404"/>
              <a:gd name="connsiteY44" fmla="*/ 714481 h 1144249"/>
              <a:gd name="connsiteX45" fmla="*/ 832104 w 1317404"/>
              <a:gd name="connsiteY45" fmla="*/ 687049 h 1144249"/>
              <a:gd name="connsiteX46" fmla="*/ 868680 w 1317404"/>
              <a:gd name="connsiteY46" fmla="*/ 632185 h 1144249"/>
              <a:gd name="connsiteX47" fmla="*/ 886968 w 1317404"/>
              <a:gd name="connsiteY47" fmla="*/ 604753 h 1144249"/>
              <a:gd name="connsiteX48" fmla="*/ 914400 w 1317404"/>
              <a:gd name="connsiteY48" fmla="*/ 577321 h 1144249"/>
              <a:gd name="connsiteX49" fmla="*/ 932688 w 1317404"/>
              <a:gd name="connsiteY49" fmla="*/ 549889 h 1144249"/>
              <a:gd name="connsiteX50" fmla="*/ 960120 w 1317404"/>
              <a:gd name="connsiteY50" fmla="*/ 531601 h 1144249"/>
              <a:gd name="connsiteX51" fmla="*/ 987552 w 1317404"/>
              <a:gd name="connsiteY51" fmla="*/ 504169 h 1144249"/>
              <a:gd name="connsiteX52" fmla="*/ 1014984 w 1317404"/>
              <a:gd name="connsiteY52" fmla="*/ 485881 h 1144249"/>
              <a:gd name="connsiteX53" fmla="*/ 1042416 w 1317404"/>
              <a:gd name="connsiteY53" fmla="*/ 458449 h 1144249"/>
              <a:gd name="connsiteX54" fmla="*/ 1069848 w 1317404"/>
              <a:gd name="connsiteY54" fmla="*/ 449305 h 1144249"/>
              <a:gd name="connsiteX55" fmla="*/ 1097280 w 1317404"/>
              <a:gd name="connsiteY55" fmla="*/ 431017 h 1144249"/>
              <a:gd name="connsiteX56" fmla="*/ 1124712 w 1317404"/>
              <a:gd name="connsiteY56" fmla="*/ 421873 h 1144249"/>
              <a:gd name="connsiteX57" fmla="*/ 1179576 w 1317404"/>
              <a:gd name="connsiteY57" fmla="*/ 385297 h 1144249"/>
              <a:gd name="connsiteX58" fmla="*/ 1207008 w 1317404"/>
              <a:gd name="connsiteY58" fmla="*/ 367009 h 1144249"/>
              <a:gd name="connsiteX59" fmla="*/ 1234440 w 1317404"/>
              <a:gd name="connsiteY59" fmla="*/ 348721 h 1144249"/>
              <a:gd name="connsiteX60" fmla="*/ 1261872 w 1317404"/>
              <a:gd name="connsiteY60" fmla="*/ 330433 h 1144249"/>
              <a:gd name="connsiteX61" fmla="*/ 1289304 w 1317404"/>
              <a:gd name="connsiteY61" fmla="*/ 303001 h 1144249"/>
              <a:gd name="connsiteX62" fmla="*/ 1316736 w 1317404"/>
              <a:gd name="connsiteY62" fmla="*/ 248137 h 1144249"/>
              <a:gd name="connsiteX63" fmla="*/ 1316736 w 1317404"/>
              <a:gd name="connsiteY63" fmla="*/ 211561 h 1144249"/>
              <a:gd name="connsiteX0" fmla="*/ 1316736 w 1317404"/>
              <a:gd name="connsiteY0" fmla="*/ 211561 h 1144249"/>
              <a:gd name="connsiteX1" fmla="*/ 1316736 w 1317404"/>
              <a:gd name="connsiteY1" fmla="*/ 211561 h 1144249"/>
              <a:gd name="connsiteX2" fmla="*/ 1289304 w 1317404"/>
              <a:gd name="connsiteY2" fmla="*/ 74401 h 1144249"/>
              <a:gd name="connsiteX3" fmla="*/ 1271016 w 1317404"/>
              <a:gd name="connsiteY3" fmla="*/ 46969 h 1144249"/>
              <a:gd name="connsiteX4" fmla="*/ 1216152 w 1317404"/>
              <a:gd name="connsiteY4" fmla="*/ 28681 h 1144249"/>
              <a:gd name="connsiteX5" fmla="*/ 1188720 w 1317404"/>
              <a:gd name="connsiteY5" fmla="*/ 19537 h 1144249"/>
              <a:gd name="connsiteX6" fmla="*/ 970661 w 1317404"/>
              <a:gd name="connsiteY6" fmla="*/ 106 h 1144249"/>
              <a:gd name="connsiteX7" fmla="*/ 766953 w 1317404"/>
              <a:gd name="connsiteY7" fmla="*/ 2900 h 1144249"/>
              <a:gd name="connsiteX8" fmla="*/ 628396 w 1317404"/>
              <a:gd name="connsiteY8" fmla="*/ 27919 h 1144249"/>
              <a:gd name="connsiteX9" fmla="*/ 553411 w 1317404"/>
              <a:gd name="connsiteY9" fmla="*/ 83734 h 1144249"/>
              <a:gd name="connsiteX10" fmla="*/ 496951 w 1317404"/>
              <a:gd name="connsiteY10" fmla="*/ 89514 h 1144249"/>
              <a:gd name="connsiteX11" fmla="*/ 457200 w 1317404"/>
              <a:gd name="connsiteY11" fmla="*/ 147553 h 1144249"/>
              <a:gd name="connsiteX12" fmla="*/ 438912 w 1317404"/>
              <a:gd name="connsiteY12" fmla="*/ 174985 h 1144249"/>
              <a:gd name="connsiteX13" fmla="*/ 420624 w 1317404"/>
              <a:gd name="connsiteY13" fmla="*/ 202417 h 1144249"/>
              <a:gd name="connsiteX14" fmla="*/ 411480 w 1317404"/>
              <a:gd name="connsiteY14" fmla="*/ 229849 h 1144249"/>
              <a:gd name="connsiteX15" fmla="*/ 402336 w 1317404"/>
              <a:gd name="connsiteY15" fmla="*/ 266425 h 1144249"/>
              <a:gd name="connsiteX16" fmla="*/ 384048 w 1317404"/>
              <a:gd name="connsiteY16" fmla="*/ 440161 h 1144249"/>
              <a:gd name="connsiteX17" fmla="*/ 365760 w 1317404"/>
              <a:gd name="connsiteY17" fmla="*/ 531601 h 1144249"/>
              <a:gd name="connsiteX18" fmla="*/ 329184 w 1317404"/>
              <a:gd name="connsiteY18" fmla="*/ 586465 h 1144249"/>
              <a:gd name="connsiteX19" fmla="*/ 246888 w 1317404"/>
              <a:gd name="connsiteY19" fmla="*/ 623041 h 1144249"/>
              <a:gd name="connsiteX20" fmla="*/ 210312 w 1317404"/>
              <a:gd name="connsiteY20" fmla="*/ 641329 h 1144249"/>
              <a:gd name="connsiteX21" fmla="*/ 155448 w 1317404"/>
              <a:gd name="connsiteY21" fmla="*/ 659617 h 1144249"/>
              <a:gd name="connsiteX22" fmla="*/ 100584 w 1317404"/>
              <a:gd name="connsiteY22" fmla="*/ 696193 h 1144249"/>
              <a:gd name="connsiteX23" fmla="*/ 64008 w 1317404"/>
              <a:gd name="connsiteY23" fmla="*/ 751057 h 1144249"/>
              <a:gd name="connsiteX24" fmla="*/ 45720 w 1317404"/>
              <a:gd name="connsiteY24" fmla="*/ 778489 h 1144249"/>
              <a:gd name="connsiteX25" fmla="*/ 27432 w 1317404"/>
              <a:gd name="connsiteY25" fmla="*/ 833353 h 1144249"/>
              <a:gd name="connsiteX26" fmla="*/ 9144 w 1317404"/>
              <a:gd name="connsiteY26" fmla="*/ 888217 h 1144249"/>
              <a:gd name="connsiteX27" fmla="*/ 0 w 1317404"/>
              <a:gd name="connsiteY27" fmla="*/ 915649 h 1144249"/>
              <a:gd name="connsiteX28" fmla="*/ 18288 w 1317404"/>
              <a:gd name="connsiteY28" fmla="*/ 988801 h 1144249"/>
              <a:gd name="connsiteX29" fmla="*/ 36576 w 1317404"/>
              <a:gd name="connsiteY29" fmla="*/ 1016233 h 1144249"/>
              <a:gd name="connsiteX30" fmla="*/ 91440 w 1317404"/>
              <a:gd name="connsiteY30" fmla="*/ 1052809 h 1144249"/>
              <a:gd name="connsiteX31" fmla="*/ 118872 w 1317404"/>
              <a:gd name="connsiteY31" fmla="*/ 1071097 h 1144249"/>
              <a:gd name="connsiteX32" fmla="*/ 173736 w 1317404"/>
              <a:gd name="connsiteY32" fmla="*/ 1089385 h 1144249"/>
              <a:gd name="connsiteX33" fmla="*/ 228600 w 1317404"/>
              <a:gd name="connsiteY33" fmla="*/ 1107673 h 1144249"/>
              <a:gd name="connsiteX34" fmla="*/ 256032 w 1317404"/>
              <a:gd name="connsiteY34" fmla="*/ 1116817 h 1144249"/>
              <a:gd name="connsiteX35" fmla="*/ 301752 w 1317404"/>
              <a:gd name="connsiteY35" fmla="*/ 1125961 h 1144249"/>
              <a:gd name="connsiteX36" fmla="*/ 338328 w 1317404"/>
              <a:gd name="connsiteY36" fmla="*/ 1135105 h 1144249"/>
              <a:gd name="connsiteX37" fmla="*/ 448056 w 1317404"/>
              <a:gd name="connsiteY37" fmla="*/ 1144249 h 1144249"/>
              <a:gd name="connsiteX38" fmla="*/ 530352 w 1317404"/>
              <a:gd name="connsiteY38" fmla="*/ 1135105 h 1144249"/>
              <a:gd name="connsiteX39" fmla="*/ 612648 w 1317404"/>
              <a:gd name="connsiteY39" fmla="*/ 1098529 h 1144249"/>
              <a:gd name="connsiteX40" fmla="*/ 667512 w 1317404"/>
              <a:gd name="connsiteY40" fmla="*/ 1052809 h 1144249"/>
              <a:gd name="connsiteX41" fmla="*/ 740664 w 1317404"/>
              <a:gd name="connsiteY41" fmla="*/ 943081 h 1144249"/>
              <a:gd name="connsiteX42" fmla="*/ 758952 w 1317404"/>
              <a:gd name="connsiteY42" fmla="*/ 915649 h 1144249"/>
              <a:gd name="connsiteX43" fmla="*/ 777240 w 1317404"/>
              <a:gd name="connsiteY43" fmla="*/ 888217 h 1144249"/>
              <a:gd name="connsiteX44" fmla="*/ 804672 w 1317404"/>
              <a:gd name="connsiteY44" fmla="*/ 796777 h 1144249"/>
              <a:gd name="connsiteX45" fmla="*/ 822960 w 1317404"/>
              <a:gd name="connsiteY45" fmla="*/ 714481 h 1144249"/>
              <a:gd name="connsiteX46" fmla="*/ 832104 w 1317404"/>
              <a:gd name="connsiteY46" fmla="*/ 687049 h 1144249"/>
              <a:gd name="connsiteX47" fmla="*/ 868680 w 1317404"/>
              <a:gd name="connsiteY47" fmla="*/ 632185 h 1144249"/>
              <a:gd name="connsiteX48" fmla="*/ 886968 w 1317404"/>
              <a:gd name="connsiteY48" fmla="*/ 604753 h 1144249"/>
              <a:gd name="connsiteX49" fmla="*/ 914400 w 1317404"/>
              <a:gd name="connsiteY49" fmla="*/ 577321 h 1144249"/>
              <a:gd name="connsiteX50" fmla="*/ 932688 w 1317404"/>
              <a:gd name="connsiteY50" fmla="*/ 549889 h 1144249"/>
              <a:gd name="connsiteX51" fmla="*/ 960120 w 1317404"/>
              <a:gd name="connsiteY51" fmla="*/ 531601 h 1144249"/>
              <a:gd name="connsiteX52" fmla="*/ 987552 w 1317404"/>
              <a:gd name="connsiteY52" fmla="*/ 504169 h 1144249"/>
              <a:gd name="connsiteX53" fmla="*/ 1014984 w 1317404"/>
              <a:gd name="connsiteY53" fmla="*/ 485881 h 1144249"/>
              <a:gd name="connsiteX54" fmla="*/ 1042416 w 1317404"/>
              <a:gd name="connsiteY54" fmla="*/ 458449 h 1144249"/>
              <a:gd name="connsiteX55" fmla="*/ 1069848 w 1317404"/>
              <a:gd name="connsiteY55" fmla="*/ 449305 h 1144249"/>
              <a:gd name="connsiteX56" fmla="*/ 1097280 w 1317404"/>
              <a:gd name="connsiteY56" fmla="*/ 431017 h 1144249"/>
              <a:gd name="connsiteX57" fmla="*/ 1124712 w 1317404"/>
              <a:gd name="connsiteY57" fmla="*/ 421873 h 1144249"/>
              <a:gd name="connsiteX58" fmla="*/ 1179576 w 1317404"/>
              <a:gd name="connsiteY58" fmla="*/ 385297 h 1144249"/>
              <a:gd name="connsiteX59" fmla="*/ 1207008 w 1317404"/>
              <a:gd name="connsiteY59" fmla="*/ 367009 h 1144249"/>
              <a:gd name="connsiteX60" fmla="*/ 1234440 w 1317404"/>
              <a:gd name="connsiteY60" fmla="*/ 348721 h 1144249"/>
              <a:gd name="connsiteX61" fmla="*/ 1261872 w 1317404"/>
              <a:gd name="connsiteY61" fmla="*/ 330433 h 1144249"/>
              <a:gd name="connsiteX62" fmla="*/ 1289304 w 1317404"/>
              <a:gd name="connsiteY62" fmla="*/ 303001 h 1144249"/>
              <a:gd name="connsiteX63" fmla="*/ 1316736 w 1317404"/>
              <a:gd name="connsiteY63" fmla="*/ 248137 h 1144249"/>
              <a:gd name="connsiteX64" fmla="*/ 1316736 w 1317404"/>
              <a:gd name="connsiteY64" fmla="*/ 211561 h 1144249"/>
              <a:gd name="connsiteX0" fmla="*/ 1316736 w 1317404"/>
              <a:gd name="connsiteY0" fmla="*/ 211561 h 1144249"/>
              <a:gd name="connsiteX1" fmla="*/ 1316736 w 1317404"/>
              <a:gd name="connsiteY1" fmla="*/ 211561 h 1144249"/>
              <a:gd name="connsiteX2" fmla="*/ 1289304 w 1317404"/>
              <a:gd name="connsiteY2" fmla="*/ 74401 h 1144249"/>
              <a:gd name="connsiteX3" fmla="*/ 1271016 w 1317404"/>
              <a:gd name="connsiteY3" fmla="*/ 46969 h 1144249"/>
              <a:gd name="connsiteX4" fmla="*/ 1216152 w 1317404"/>
              <a:gd name="connsiteY4" fmla="*/ 28681 h 1144249"/>
              <a:gd name="connsiteX5" fmla="*/ 1188720 w 1317404"/>
              <a:gd name="connsiteY5" fmla="*/ 19537 h 1144249"/>
              <a:gd name="connsiteX6" fmla="*/ 970661 w 1317404"/>
              <a:gd name="connsiteY6" fmla="*/ 106 h 1144249"/>
              <a:gd name="connsiteX7" fmla="*/ 766953 w 1317404"/>
              <a:gd name="connsiteY7" fmla="*/ 2900 h 1144249"/>
              <a:gd name="connsiteX8" fmla="*/ 628396 w 1317404"/>
              <a:gd name="connsiteY8" fmla="*/ 27919 h 1144249"/>
              <a:gd name="connsiteX9" fmla="*/ 540711 w 1317404"/>
              <a:gd name="connsiteY9" fmla="*/ 61509 h 1144249"/>
              <a:gd name="connsiteX10" fmla="*/ 496951 w 1317404"/>
              <a:gd name="connsiteY10" fmla="*/ 89514 h 1144249"/>
              <a:gd name="connsiteX11" fmla="*/ 457200 w 1317404"/>
              <a:gd name="connsiteY11" fmla="*/ 147553 h 1144249"/>
              <a:gd name="connsiteX12" fmla="*/ 438912 w 1317404"/>
              <a:gd name="connsiteY12" fmla="*/ 174985 h 1144249"/>
              <a:gd name="connsiteX13" fmla="*/ 420624 w 1317404"/>
              <a:gd name="connsiteY13" fmla="*/ 202417 h 1144249"/>
              <a:gd name="connsiteX14" fmla="*/ 411480 w 1317404"/>
              <a:gd name="connsiteY14" fmla="*/ 229849 h 1144249"/>
              <a:gd name="connsiteX15" fmla="*/ 402336 w 1317404"/>
              <a:gd name="connsiteY15" fmla="*/ 266425 h 1144249"/>
              <a:gd name="connsiteX16" fmla="*/ 384048 w 1317404"/>
              <a:gd name="connsiteY16" fmla="*/ 440161 h 1144249"/>
              <a:gd name="connsiteX17" fmla="*/ 365760 w 1317404"/>
              <a:gd name="connsiteY17" fmla="*/ 531601 h 1144249"/>
              <a:gd name="connsiteX18" fmla="*/ 329184 w 1317404"/>
              <a:gd name="connsiteY18" fmla="*/ 586465 h 1144249"/>
              <a:gd name="connsiteX19" fmla="*/ 246888 w 1317404"/>
              <a:gd name="connsiteY19" fmla="*/ 623041 h 1144249"/>
              <a:gd name="connsiteX20" fmla="*/ 210312 w 1317404"/>
              <a:gd name="connsiteY20" fmla="*/ 641329 h 1144249"/>
              <a:gd name="connsiteX21" fmla="*/ 155448 w 1317404"/>
              <a:gd name="connsiteY21" fmla="*/ 659617 h 1144249"/>
              <a:gd name="connsiteX22" fmla="*/ 100584 w 1317404"/>
              <a:gd name="connsiteY22" fmla="*/ 696193 h 1144249"/>
              <a:gd name="connsiteX23" fmla="*/ 64008 w 1317404"/>
              <a:gd name="connsiteY23" fmla="*/ 751057 h 1144249"/>
              <a:gd name="connsiteX24" fmla="*/ 45720 w 1317404"/>
              <a:gd name="connsiteY24" fmla="*/ 778489 h 1144249"/>
              <a:gd name="connsiteX25" fmla="*/ 27432 w 1317404"/>
              <a:gd name="connsiteY25" fmla="*/ 833353 h 1144249"/>
              <a:gd name="connsiteX26" fmla="*/ 9144 w 1317404"/>
              <a:gd name="connsiteY26" fmla="*/ 888217 h 1144249"/>
              <a:gd name="connsiteX27" fmla="*/ 0 w 1317404"/>
              <a:gd name="connsiteY27" fmla="*/ 915649 h 1144249"/>
              <a:gd name="connsiteX28" fmla="*/ 18288 w 1317404"/>
              <a:gd name="connsiteY28" fmla="*/ 988801 h 1144249"/>
              <a:gd name="connsiteX29" fmla="*/ 36576 w 1317404"/>
              <a:gd name="connsiteY29" fmla="*/ 1016233 h 1144249"/>
              <a:gd name="connsiteX30" fmla="*/ 91440 w 1317404"/>
              <a:gd name="connsiteY30" fmla="*/ 1052809 h 1144249"/>
              <a:gd name="connsiteX31" fmla="*/ 118872 w 1317404"/>
              <a:gd name="connsiteY31" fmla="*/ 1071097 h 1144249"/>
              <a:gd name="connsiteX32" fmla="*/ 173736 w 1317404"/>
              <a:gd name="connsiteY32" fmla="*/ 1089385 h 1144249"/>
              <a:gd name="connsiteX33" fmla="*/ 228600 w 1317404"/>
              <a:gd name="connsiteY33" fmla="*/ 1107673 h 1144249"/>
              <a:gd name="connsiteX34" fmla="*/ 256032 w 1317404"/>
              <a:gd name="connsiteY34" fmla="*/ 1116817 h 1144249"/>
              <a:gd name="connsiteX35" fmla="*/ 301752 w 1317404"/>
              <a:gd name="connsiteY35" fmla="*/ 1125961 h 1144249"/>
              <a:gd name="connsiteX36" fmla="*/ 338328 w 1317404"/>
              <a:gd name="connsiteY36" fmla="*/ 1135105 h 1144249"/>
              <a:gd name="connsiteX37" fmla="*/ 448056 w 1317404"/>
              <a:gd name="connsiteY37" fmla="*/ 1144249 h 1144249"/>
              <a:gd name="connsiteX38" fmla="*/ 530352 w 1317404"/>
              <a:gd name="connsiteY38" fmla="*/ 1135105 h 1144249"/>
              <a:gd name="connsiteX39" fmla="*/ 612648 w 1317404"/>
              <a:gd name="connsiteY39" fmla="*/ 1098529 h 1144249"/>
              <a:gd name="connsiteX40" fmla="*/ 667512 w 1317404"/>
              <a:gd name="connsiteY40" fmla="*/ 1052809 h 1144249"/>
              <a:gd name="connsiteX41" fmla="*/ 740664 w 1317404"/>
              <a:gd name="connsiteY41" fmla="*/ 943081 h 1144249"/>
              <a:gd name="connsiteX42" fmla="*/ 758952 w 1317404"/>
              <a:gd name="connsiteY42" fmla="*/ 915649 h 1144249"/>
              <a:gd name="connsiteX43" fmla="*/ 777240 w 1317404"/>
              <a:gd name="connsiteY43" fmla="*/ 888217 h 1144249"/>
              <a:gd name="connsiteX44" fmla="*/ 804672 w 1317404"/>
              <a:gd name="connsiteY44" fmla="*/ 796777 h 1144249"/>
              <a:gd name="connsiteX45" fmla="*/ 822960 w 1317404"/>
              <a:gd name="connsiteY45" fmla="*/ 714481 h 1144249"/>
              <a:gd name="connsiteX46" fmla="*/ 832104 w 1317404"/>
              <a:gd name="connsiteY46" fmla="*/ 687049 h 1144249"/>
              <a:gd name="connsiteX47" fmla="*/ 868680 w 1317404"/>
              <a:gd name="connsiteY47" fmla="*/ 632185 h 1144249"/>
              <a:gd name="connsiteX48" fmla="*/ 886968 w 1317404"/>
              <a:gd name="connsiteY48" fmla="*/ 604753 h 1144249"/>
              <a:gd name="connsiteX49" fmla="*/ 914400 w 1317404"/>
              <a:gd name="connsiteY49" fmla="*/ 577321 h 1144249"/>
              <a:gd name="connsiteX50" fmla="*/ 932688 w 1317404"/>
              <a:gd name="connsiteY50" fmla="*/ 549889 h 1144249"/>
              <a:gd name="connsiteX51" fmla="*/ 960120 w 1317404"/>
              <a:gd name="connsiteY51" fmla="*/ 531601 h 1144249"/>
              <a:gd name="connsiteX52" fmla="*/ 987552 w 1317404"/>
              <a:gd name="connsiteY52" fmla="*/ 504169 h 1144249"/>
              <a:gd name="connsiteX53" fmla="*/ 1014984 w 1317404"/>
              <a:gd name="connsiteY53" fmla="*/ 485881 h 1144249"/>
              <a:gd name="connsiteX54" fmla="*/ 1042416 w 1317404"/>
              <a:gd name="connsiteY54" fmla="*/ 458449 h 1144249"/>
              <a:gd name="connsiteX55" fmla="*/ 1069848 w 1317404"/>
              <a:gd name="connsiteY55" fmla="*/ 449305 h 1144249"/>
              <a:gd name="connsiteX56" fmla="*/ 1097280 w 1317404"/>
              <a:gd name="connsiteY56" fmla="*/ 431017 h 1144249"/>
              <a:gd name="connsiteX57" fmla="*/ 1124712 w 1317404"/>
              <a:gd name="connsiteY57" fmla="*/ 421873 h 1144249"/>
              <a:gd name="connsiteX58" fmla="*/ 1179576 w 1317404"/>
              <a:gd name="connsiteY58" fmla="*/ 385297 h 1144249"/>
              <a:gd name="connsiteX59" fmla="*/ 1207008 w 1317404"/>
              <a:gd name="connsiteY59" fmla="*/ 367009 h 1144249"/>
              <a:gd name="connsiteX60" fmla="*/ 1234440 w 1317404"/>
              <a:gd name="connsiteY60" fmla="*/ 348721 h 1144249"/>
              <a:gd name="connsiteX61" fmla="*/ 1261872 w 1317404"/>
              <a:gd name="connsiteY61" fmla="*/ 330433 h 1144249"/>
              <a:gd name="connsiteX62" fmla="*/ 1289304 w 1317404"/>
              <a:gd name="connsiteY62" fmla="*/ 303001 h 1144249"/>
              <a:gd name="connsiteX63" fmla="*/ 1316736 w 1317404"/>
              <a:gd name="connsiteY63" fmla="*/ 248137 h 1144249"/>
              <a:gd name="connsiteX64" fmla="*/ 1316736 w 1317404"/>
              <a:gd name="connsiteY64" fmla="*/ 211561 h 1144249"/>
              <a:gd name="connsiteX0" fmla="*/ 1316736 w 1317404"/>
              <a:gd name="connsiteY0" fmla="*/ 211561 h 1144249"/>
              <a:gd name="connsiteX1" fmla="*/ 1316736 w 1317404"/>
              <a:gd name="connsiteY1" fmla="*/ 211561 h 1144249"/>
              <a:gd name="connsiteX2" fmla="*/ 1289304 w 1317404"/>
              <a:gd name="connsiteY2" fmla="*/ 74401 h 1144249"/>
              <a:gd name="connsiteX3" fmla="*/ 1271016 w 1317404"/>
              <a:gd name="connsiteY3" fmla="*/ 46969 h 1144249"/>
              <a:gd name="connsiteX4" fmla="*/ 1216152 w 1317404"/>
              <a:gd name="connsiteY4" fmla="*/ 28681 h 1144249"/>
              <a:gd name="connsiteX5" fmla="*/ 1188720 w 1317404"/>
              <a:gd name="connsiteY5" fmla="*/ 19537 h 1144249"/>
              <a:gd name="connsiteX6" fmla="*/ 970661 w 1317404"/>
              <a:gd name="connsiteY6" fmla="*/ 106 h 1144249"/>
              <a:gd name="connsiteX7" fmla="*/ 766953 w 1317404"/>
              <a:gd name="connsiteY7" fmla="*/ 2900 h 1144249"/>
              <a:gd name="connsiteX8" fmla="*/ 628396 w 1317404"/>
              <a:gd name="connsiteY8" fmla="*/ 27919 h 1144249"/>
              <a:gd name="connsiteX9" fmla="*/ 540711 w 1317404"/>
              <a:gd name="connsiteY9" fmla="*/ 61509 h 1144249"/>
              <a:gd name="connsiteX10" fmla="*/ 496951 w 1317404"/>
              <a:gd name="connsiteY10" fmla="*/ 89514 h 1144249"/>
              <a:gd name="connsiteX11" fmla="*/ 457200 w 1317404"/>
              <a:gd name="connsiteY11" fmla="*/ 147553 h 1144249"/>
              <a:gd name="connsiteX12" fmla="*/ 438912 w 1317404"/>
              <a:gd name="connsiteY12" fmla="*/ 174985 h 1144249"/>
              <a:gd name="connsiteX13" fmla="*/ 420624 w 1317404"/>
              <a:gd name="connsiteY13" fmla="*/ 202417 h 1144249"/>
              <a:gd name="connsiteX14" fmla="*/ 411480 w 1317404"/>
              <a:gd name="connsiteY14" fmla="*/ 229849 h 1144249"/>
              <a:gd name="connsiteX15" fmla="*/ 402336 w 1317404"/>
              <a:gd name="connsiteY15" fmla="*/ 266425 h 1144249"/>
              <a:gd name="connsiteX16" fmla="*/ 384048 w 1317404"/>
              <a:gd name="connsiteY16" fmla="*/ 440161 h 1144249"/>
              <a:gd name="connsiteX17" fmla="*/ 365760 w 1317404"/>
              <a:gd name="connsiteY17" fmla="*/ 531601 h 1144249"/>
              <a:gd name="connsiteX18" fmla="*/ 329184 w 1317404"/>
              <a:gd name="connsiteY18" fmla="*/ 586465 h 1144249"/>
              <a:gd name="connsiteX19" fmla="*/ 262763 w 1317404"/>
              <a:gd name="connsiteY19" fmla="*/ 613516 h 1144249"/>
              <a:gd name="connsiteX20" fmla="*/ 210312 w 1317404"/>
              <a:gd name="connsiteY20" fmla="*/ 641329 h 1144249"/>
              <a:gd name="connsiteX21" fmla="*/ 155448 w 1317404"/>
              <a:gd name="connsiteY21" fmla="*/ 659617 h 1144249"/>
              <a:gd name="connsiteX22" fmla="*/ 100584 w 1317404"/>
              <a:gd name="connsiteY22" fmla="*/ 696193 h 1144249"/>
              <a:gd name="connsiteX23" fmla="*/ 64008 w 1317404"/>
              <a:gd name="connsiteY23" fmla="*/ 751057 h 1144249"/>
              <a:gd name="connsiteX24" fmla="*/ 45720 w 1317404"/>
              <a:gd name="connsiteY24" fmla="*/ 778489 h 1144249"/>
              <a:gd name="connsiteX25" fmla="*/ 27432 w 1317404"/>
              <a:gd name="connsiteY25" fmla="*/ 833353 h 1144249"/>
              <a:gd name="connsiteX26" fmla="*/ 9144 w 1317404"/>
              <a:gd name="connsiteY26" fmla="*/ 888217 h 1144249"/>
              <a:gd name="connsiteX27" fmla="*/ 0 w 1317404"/>
              <a:gd name="connsiteY27" fmla="*/ 915649 h 1144249"/>
              <a:gd name="connsiteX28" fmla="*/ 18288 w 1317404"/>
              <a:gd name="connsiteY28" fmla="*/ 988801 h 1144249"/>
              <a:gd name="connsiteX29" fmla="*/ 36576 w 1317404"/>
              <a:gd name="connsiteY29" fmla="*/ 1016233 h 1144249"/>
              <a:gd name="connsiteX30" fmla="*/ 91440 w 1317404"/>
              <a:gd name="connsiteY30" fmla="*/ 1052809 h 1144249"/>
              <a:gd name="connsiteX31" fmla="*/ 118872 w 1317404"/>
              <a:gd name="connsiteY31" fmla="*/ 1071097 h 1144249"/>
              <a:gd name="connsiteX32" fmla="*/ 173736 w 1317404"/>
              <a:gd name="connsiteY32" fmla="*/ 1089385 h 1144249"/>
              <a:gd name="connsiteX33" fmla="*/ 228600 w 1317404"/>
              <a:gd name="connsiteY33" fmla="*/ 1107673 h 1144249"/>
              <a:gd name="connsiteX34" fmla="*/ 256032 w 1317404"/>
              <a:gd name="connsiteY34" fmla="*/ 1116817 h 1144249"/>
              <a:gd name="connsiteX35" fmla="*/ 301752 w 1317404"/>
              <a:gd name="connsiteY35" fmla="*/ 1125961 h 1144249"/>
              <a:gd name="connsiteX36" fmla="*/ 338328 w 1317404"/>
              <a:gd name="connsiteY36" fmla="*/ 1135105 h 1144249"/>
              <a:gd name="connsiteX37" fmla="*/ 448056 w 1317404"/>
              <a:gd name="connsiteY37" fmla="*/ 1144249 h 1144249"/>
              <a:gd name="connsiteX38" fmla="*/ 530352 w 1317404"/>
              <a:gd name="connsiteY38" fmla="*/ 1135105 h 1144249"/>
              <a:gd name="connsiteX39" fmla="*/ 612648 w 1317404"/>
              <a:gd name="connsiteY39" fmla="*/ 1098529 h 1144249"/>
              <a:gd name="connsiteX40" fmla="*/ 667512 w 1317404"/>
              <a:gd name="connsiteY40" fmla="*/ 1052809 h 1144249"/>
              <a:gd name="connsiteX41" fmla="*/ 740664 w 1317404"/>
              <a:gd name="connsiteY41" fmla="*/ 943081 h 1144249"/>
              <a:gd name="connsiteX42" fmla="*/ 758952 w 1317404"/>
              <a:gd name="connsiteY42" fmla="*/ 915649 h 1144249"/>
              <a:gd name="connsiteX43" fmla="*/ 777240 w 1317404"/>
              <a:gd name="connsiteY43" fmla="*/ 888217 h 1144249"/>
              <a:gd name="connsiteX44" fmla="*/ 804672 w 1317404"/>
              <a:gd name="connsiteY44" fmla="*/ 796777 h 1144249"/>
              <a:gd name="connsiteX45" fmla="*/ 822960 w 1317404"/>
              <a:gd name="connsiteY45" fmla="*/ 714481 h 1144249"/>
              <a:gd name="connsiteX46" fmla="*/ 832104 w 1317404"/>
              <a:gd name="connsiteY46" fmla="*/ 687049 h 1144249"/>
              <a:gd name="connsiteX47" fmla="*/ 868680 w 1317404"/>
              <a:gd name="connsiteY47" fmla="*/ 632185 h 1144249"/>
              <a:gd name="connsiteX48" fmla="*/ 886968 w 1317404"/>
              <a:gd name="connsiteY48" fmla="*/ 604753 h 1144249"/>
              <a:gd name="connsiteX49" fmla="*/ 914400 w 1317404"/>
              <a:gd name="connsiteY49" fmla="*/ 577321 h 1144249"/>
              <a:gd name="connsiteX50" fmla="*/ 932688 w 1317404"/>
              <a:gd name="connsiteY50" fmla="*/ 549889 h 1144249"/>
              <a:gd name="connsiteX51" fmla="*/ 960120 w 1317404"/>
              <a:gd name="connsiteY51" fmla="*/ 531601 h 1144249"/>
              <a:gd name="connsiteX52" fmla="*/ 987552 w 1317404"/>
              <a:gd name="connsiteY52" fmla="*/ 504169 h 1144249"/>
              <a:gd name="connsiteX53" fmla="*/ 1014984 w 1317404"/>
              <a:gd name="connsiteY53" fmla="*/ 485881 h 1144249"/>
              <a:gd name="connsiteX54" fmla="*/ 1042416 w 1317404"/>
              <a:gd name="connsiteY54" fmla="*/ 458449 h 1144249"/>
              <a:gd name="connsiteX55" fmla="*/ 1069848 w 1317404"/>
              <a:gd name="connsiteY55" fmla="*/ 449305 h 1144249"/>
              <a:gd name="connsiteX56" fmla="*/ 1097280 w 1317404"/>
              <a:gd name="connsiteY56" fmla="*/ 431017 h 1144249"/>
              <a:gd name="connsiteX57" fmla="*/ 1124712 w 1317404"/>
              <a:gd name="connsiteY57" fmla="*/ 421873 h 1144249"/>
              <a:gd name="connsiteX58" fmla="*/ 1179576 w 1317404"/>
              <a:gd name="connsiteY58" fmla="*/ 385297 h 1144249"/>
              <a:gd name="connsiteX59" fmla="*/ 1207008 w 1317404"/>
              <a:gd name="connsiteY59" fmla="*/ 367009 h 1144249"/>
              <a:gd name="connsiteX60" fmla="*/ 1234440 w 1317404"/>
              <a:gd name="connsiteY60" fmla="*/ 348721 h 1144249"/>
              <a:gd name="connsiteX61" fmla="*/ 1261872 w 1317404"/>
              <a:gd name="connsiteY61" fmla="*/ 330433 h 1144249"/>
              <a:gd name="connsiteX62" fmla="*/ 1289304 w 1317404"/>
              <a:gd name="connsiteY62" fmla="*/ 303001 h 1144249"/>
              <a:gd name="connsiteX63" fmla="*/ 1316736 w 1317404"/>
              <a:gd name="connsiteY63" fmla="*/ 248137 h 1144249"/>
              <a:gd name="connsiteX64" fmla="*/ 1316736 w 1317404"/>
              <a:gd name="connsiteY64" fmla="*/ 211561 h 1144249"/>
              <a:gd name="connsiteX0" fmla="*/ 1316736 w 1317404"/>
              <a:gd name="connsiteY0" fmla="*/ 211561 h 1144249"/>
              <a:gd name="connsiteX1" fmla="*/ 1316736 w 1317404"/>
              <a:gd name="connsiteY1" fmla="*/ 211561 h 1144249"/>
              <a:gd name="connsiteX2" fmla="*/ 1289304 w 1317404"/>
              <a:gd name="connsiteY2" fmla="*/ 74401 h 1144249"/>
              <a:gd name="connsiteX3" fmla="*/ 1271016 w 1317404"/>
              <a:gd name="connsiteY3" fmla="*/ 46969 h 1144249"/>
              <a:gd name="connsiteX4" fmla="*/ 1216152 w 1317404"/>
              <a:gd name="connsiteY4" fmla="*/ 28681 h 1144249"/>
              <a:gd name="connsiteX5" fmla="*/ 1188720 w 1317404"/>
              <a:gd name="connsiteY5" fmla="*/ 19537 h 1144249"/>
              <a:gd name="connsiteX6" fmla="*/ 970661 w 1317404"/>
              <a:gd name="connsiteY6" fmla="*/ 106 h 1144249"/>
              <a:gd name="connsiteX7" fmla="*/ 766953 w 1317404"/>
              <a:gd name="connsiteY7" fmla="*/ 2900 h 1144249"/>
              <a:gd name="connsiteX8" fmla="*/ 628396 w 1317404"/>
              <a:gd name="connsiteY8" fmla="*/ 27919 h 1144249"/>
              <a:gd name="connsiteX9" fmla="*/ 540711 w 1317404"/>
              <a:gd name="connsiteY9" fmla="*/ 61509 h 1144249"/>
              <a:gd name="connsiteX10" fmla="*/ 496951 w 1317404"/>
              <a:gd name="connsiteY10" fmla="*/ 89514 h 1144249"/>
              <a:gd name="connsiteX11" fmla="*/ 457200 w 1317404"/>
              <a:gd name="connsiteY11" fmla="*/ 147553 h 1144249"/>
              <a:gd name="connsiteX12" fmla="*/ 438912 w 1317404"/>
              <a:gd name="connsiteY12" fmla="*/ 174985 h 1144249"/>
              <a:gd name="connsiteX13" fmla="*/ 420624 w 1317404"/>
              <a:gd name="connsiteY13" fmla="*/ 202417 h 1144249"/>
              <a:gd name="connsiteX14" fmla="*/ 411480 w 1317404"/>
              <a:gd name="connsiteY14" fmla="*/ 229849 h 1144249"/>
              <a:gd name="connsiteX15" fmla="*/ 402336 w 1317404"/>
              <a:gd name="connsiteY15" fmla="*/ 266425 h 1144249"/>
              <a:gd name="connsiteX16" fmla="*/ 384048 w 1317404"/>
              <a:gd name="connsiteY16" fmla="*/ 440161 h 1144249"/>
              <a:gd name="connsiteX17" fmla="*/ 365760 w 1317404"/>
              <a:gd name="connsiteY17" fmla="*/ 531601 h 1144249"/>
              <a:gd name="connsiteX18" fmla="*/ 335534 w 1317404"/>
              <a:gd name="connsiteY18" fmla="*/ 570590 h 1144249"/>
              <a:gd name="connsiteX19" fmla="*/ 262763 w 1317404"/>
              <a:gd name="connsiteY19" fmla="*/ 613516 h 1144249"/>
              <a:gd name="connsiteX20" fmla="*/ 210312 w 1317404"/>
              <a:gd name="connsiteY20" fmla="*/ 641329 h 1144249"/>
              <a:gd name="connsiteX21" fmla="*/ 155448 w 1317404"/>
              <a:gd name="connsiteY21" fmla="*/ 659617 h 1144249"/>
              <a:gd name="connsiteX22" fmla="*/ 100584 w 1317404"/>
              <a:gd name="connsiteY22" fmla="*/ 696193 h 1144249"/>
              <a:gd name="connsiteX23" fmla="*/ 64008 w 1317404"/>
              <a:gd name="connsiteY23" fmla="*/ 751057 h 1144249"/>
              <a:gd name="connsiteX24" fmla="*/ 45720 w 1317404"/>
              <a:gd name="connsiteY24" fmla="*/ 778489 h 1144249"/>
              <a:gd name="connsiteX25" fmla="*/ 27432 w 1317404"/>
              <a:gd name="connsiteY25" fmla="*/ 833353 h 1144249"/>
              <a:gd name="connsiteX26" fmla="*/ 9144 w 1317404"/>
              <a:gd name="connsiteY26" fmla="*/ 888217 h 1144249"/>
              <a:gd name="connsiteX27" fmla="*/ 0 w 1317404"/>
              <a:gd name="connsiteY27" fmla="*/ 915649 h 1144249"/>
              <a:gd name="connsiteX28" fmla="*/ 18288 w 1317404"/>
              <a:gd name="connsiteY28" fmla="*/ 988801 h 1144249"/>
              <a:gd name="connsiteX29" fmla="*/ 36576 w 1317404"/>
              <a:gd name="connsiteY29" fmla="*/ 1016233 h 1144249"/>
              <a:gd name="connsiteX30" fmla="*/ 91440 w 1317404"/>
              <a:gd name="connsiteY30" fmla="*/ 1052809 h 1144249"/>
              <a:gd name="connsiteX31" fmla="*/ 118872 w 1317404"/>
              <a:gd name="connsiteY31" fmla="*/ 1071097 h 1144249"/>
              <a:gd name="connsiteX32" fmla="*/ 173736 w 1317404"/>
              <a:gd name="connsiteY32" fmla="*/ 1089385 h 1144249"/>
              <a:gd name="connsiteX33" fmla="*/ 228600 w 1317404"/>
              <a:gd name="connsiteY33" fmla="*/ 1107673 h 1144249"/>
              <a:gd name="connsiteX34" fmla="*/ 256032 w 1317404"/>
              <a:gd name="connsiteY34" fmla="*/ 1116817 h 1144249"/>
              <a:gd name="connsiteX35" fmla="*/ 301752 w 1317404"/>
              <a:gd name="connsiteY35" fmla="*/ 1125961 h 1144249"/>
              <a:gd name="connsiteX36" fmla="*/ 338328 w 1317404"/>
              <a:gd name="connsiteY36" fmla="*/ 1135105 h 1144249"/>
              <a:gd name="connsiteX37" fmla="*/ 448056 w 1317404"/>
              <a:gd name="connsiteY37" fmla="*/ 1144249 h 1144249"/>
              <a:gd name="connsiteX38" fmla="*/ 530352 w 1317404"/>
              <a:gd name="connsiteY38" fmla="*/ 1135105 h 1144249"/>
              <a:gd name="connsiteX39" fmla="*/ 612648 w 1317404"/>
              <a:gd name="connsiteY39" fmla="*/ 1098529 h 1144249"/>
              <a:gd name="connsiteX40" fmla="*/ 667512 w 1317404"/>
              <a:gd name="connsiteY40" fmla="*/ 1052809 h 1144249"/>
              <a:gd name="connsiteX41" fmla="*/ 740664 w 1317404"/>
              <a:gd name="connsiteY41" fmla="*/ 943081 h 1144249"/>
              <a:gd name="connsiteX42" fmla="*/ 758952 w 1317404"/>
              <a:gd name="connsiteY42" fmla="*/ 915649 h 1144249"/>
              <a:gd name="connsiteX43" fmla="*/ 777240 w 1317404"/>
              <a:gd name="connsiteY43" fmla="*/ 888217 h 1144249"/>
              <a:gd name="connsiteX44" fmla="*/ 804672 w 1317404"/>
              <a:gd name="connsiteY44" fmla="*/ 796777 h 1144249"/>
              <a:gd name="connsiteX45" fmla="*/ 822960 w 1317404"/>
              <a:gd name="connsiteY45" fmla="*/ 714481 h 1144249"/>
              <a:gd name="connsiteX46" fmla="*/ 832104 w 1317404"/>
              <a:gd name="connsiteY46" fmla="*/ 687049 h 1144249"/>
              <a:gd name="connsiteX47" fmla="*/ 868680 w 1317404"/>
              <a:gd name="connsiteY47" fmla="*/ 632185 h 1144249"/>
              <a:gd name="connsiteX48" fmla="*/ 886968 w 1317404"/>
              <a:gd name="connsiteY48" fmla="*/ 604753 h 1144249"/>
              <a:gd name="connsiteX49" fmla="*/ 914400 w 1317404"/>
              <a:gd name="connsiteY49" fmla="*/ 577321 h 1144249"/>
              <a:gd name="connsiteX50" fmla="*/ 932688 w 1317404"/>
              <a:gd name="connsiteY50" fmla="*/ 549889 h 1144249"/>
              <a:gd name="connsiteX51" fmla="*/ 960120 w 1317404"/>
              <a:gd name="connsiteY51" fmla="*/ 531601 h 1144249"/>
              <a:gd name="connsiteX52" fmla="*/ 987552 w 1317404"/>
              <a:gd name="connsiteY52" fmla="*/ 504169 h 1144249"/>
              <a:gd name="connsiteX53" fmla="*/ 1014984 w 1317404"/>
              <a:gd name="connsiteY53" fmla="*/ 485881 h 1144249"/>
              <a:gd name="connsiteX54" fmla="*/ 1042416 w 1317404"/>
              <a:gd name="connsiteY54" fmla="*/ 458449 h 1144249"/>
              <a:gd name="connsiteX55" fmla="*/ 1069848 w 1317404"/>
              <a:gd name="connsiteY55" fmla="*/ 449305 h 1144249"/>
              <a:gd name="connsiteX56" fmla="*/ 1097280 w 1317404"/>
              <a:gd name="connsiteY56" fmla="*/ 431017 h 1144249"/>
              <a:gd name="connsiteX57" fmla="*/ 1124712 w 1317404"/>
              <a:gd name="connsiteY57" fmla="*/ 421873 h 1144249"/>
              <a:gd name="connsiteX58" fmla="*/ 1179576 w 1317404"/>
              <a:gd name="connsiteY58" fmla="*/ 385297 h 1144249"/>
              <a:gd name="connsiteX59" fmla="*/ 1207008 w 1317404"/>
              <a:gd name="connsiteY59" fmla="*/ 367009 h 1144249"/>
              <a:gd name="connsiteX60" fmla="*/ 1234440 w 1317404"/>
              <a:gd name="connsiteY60" fmla="*/ 348721 h 1144249"/>
              <a:gd name="connsiteX61" fmla="*/ 1261872 w 1317404"/>
              <a:gd name="connsiteY61" fmla="*/ 330433 h 1144249"/>
              <a:gd name="connsiteX62" fmla="*/ 1289304 w 1317404"/>
              <a:gd name="connsiteY62" fmla="*/ 303001 h 1144249"/>
              <a:gd name="connsiteX63" fmla="*/ 1316736 w 1317404"/>
              <a:gd name="connsiteY63" fmla="*/ 248137 h 1144249"/>
              <a:gd name="connsiteX64" fmla="*/ 1316736 w 1317404"/>
              <a:gd name="connsiteY64" fmla="*/ 211561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17404" h="1144249">
                <a:moveTo>
                  <a:pt x="1316736" y="211561"/>
                </a:moveTo>
                <a:lnTo>
                  <a:pt x="1316736" y="211561"/>
                </a:lnTo>
                <a:cubicBezTo>
                  <a:pt x="1313199" y="179732"/>
                  <a:pt x="1310917" y="106820"/>
                  <a:pt x="1289304" y="74401"/>
                </a:cubicBezTo>
                <a:cubicBezTo>
                  <a:pt x="1283208" y="65257"/>
                  <a:pt x="1280335" y="52794"/>
                  <a:pt x="1271016" y="46969"/>
                </a:cubicBezTo>
                <a:cubicBezTo>
                  <a:pt x="1254669" y="36752"/>
                  <a:pt x="1234440" y="34777"/>
                  <a:pt x="1216152" y="28681"/>
                </a:cubicBezTo>
                <a:lnTo>
                  <a:pt x="1188720" y="19537"/>
                </a:lnTo>
                <a:lnTo>
                  <a:pt x="970661" y="106"/>
                </a:lnTo>
                <a:cubicBezTo>
                  <a:pt x="949118" y="740"/>
                  <a:pt x="823997" y="-1736"/>
                  <a:pt x="766953" y="2900"/>
                </a:cubicBezTo>
                <a:cubicBezTo>
                  <a:pt x="709909" y="7536"/>
                  <a:pt x="670865" y="14447"/>
                  <a:pt x="628396" y="27919"/>
                </a:cubicBezTo>
                <a:cubicBezTo>
                  <a:pt x="585927" y="41391"/>
                  <a:pt x="562618" y="51243"/>
                  <a:pt x="540711" y="61509"/>
                </a:cubicBezTo>
                <a:cubicBezTo>
                  <a:pt x="518804" y="71775"/>
                  <a:pt x="510870" y="75173"/>
                  <a:pt x="496951" y="89514"/>
                </a:cubicBezTo>
                <a:cubicBezTo>
                  <a:pt x="483033" y="103855"/>
                  <a:pt x="469392" y="129265"/>
                  <a:pt x="457200" y="147553"/>
                </a:cubicBezTo>
                <a:lnTo>
                  <a:pt x="438912" y="174985"/>
                </a:lnTo>
                <a:cubicBezTo>
                  <a:pt x="432816" y="184129"/>
                  <a:pt x="424099" y="191991"/>
                  <a:pt x="420624" y="202417"/>
                </a:cubicBezTo>
                <a:cubicBezTo>
                  <a:pt x="417576" y="211561"/>
                  <a:pt x="414128" y="220581"/>
                  <a:pt x="411480" y="229849"/>
                </a:cubicBezTo>
                <a:cubicBezTo>
                  <a:pt x="408028" y="241933"/>
                  <a:pt x="404584" y="254060"/>
                  <a:pt x="402336" y="266425"/>
                </a:cubicBezTo>
                <a:cubicBezTo>
                  <a:pt x="389364" y="337771"/>
                  <a:pt x="392661" y="358333"/>
                  <a:pt x="384048" y="440161"/>
                </a:cubicBezTo>
                <a:cubicBezTo>
                  <a:pt x="382514" y="454736"/>
                  <a:pt x="373846" y="509863"/>
                  <a:pt x="365760" y="531601"/>
                </a:cubicBezTo>
                <a:cubicBezTo>
                  <a:pt x="357674" y="553339"/>
                  <a:pt x="352700" y="556938"/>
                  <a:pt x="335534" y="570590"/>
                </a:cubicBezTo>
                <a:cubicBezTo>
                  <a:pt x="318368" y="584242"/>
                  <a:pt x="283633" y="601726"/>
                  <a:pt x="262763" y="613516"/>
                </a:cubicBezTo>
                <a:cubicBezTo>
                  <a:pt x="241893" y="625306"/>
                  <a:pt x="228198" y="633645"/>
                  <a:pt x="210312" y="641329"/>
                </a:cubicBezTo>
                <a:cubicBezTo>
                  <a:pt x="192426" y="649013"/>
                  <a:pt x="171488" y="648924"/>
                  <a:pt x="155448" y="659617"/>
                </a:cubicBezTo>
                <a:lnTo>
                  <a:pt x="100584" y="696193"/>
                </a:lnTo>
                <a:lnTo>
                  <a:pt x="64008" y="751057"/>
                </a:lnTo>
                <a:cubicBezTo>
                  <a:pt x="57912" y="760201"/>
                  <a:pt x="49195" y="768063"/>
                  <a:pt x="45720" y="778489"/>
                </a:cubicBezTo>
                <a:lnTo>
                  <a:pt x="27432" y="833353"/>
                </a:lnTo>
                <a:lnTo>
                  <a:pt x="9144" y="888217"/>
                </a:lnTo>
                <a:lnTo>
                  <a:pt x="0" y="915649"/>
                </a:lnTo>
                <a:cubicBezTo>
                  <a:pt x="3478" y="933039"/>
                  <a:pt x="8915" y="970056"/>
                  <a:pt x="18288" y="988801"/>
                </a:cubicBezTo>
                <a:cubicBezTo>
                  <a:pt x="23203" y="998631"/>
                  <a:pt x="28305" y="1008996"/>
                  <a:pt x="36576" y="1016233"/>
                </a:cubicBezTo>
                <a:cubicBezTo>
                  <a:pt x="53117" y="1030707"/>
                  <a:pt x="73152" y="1040617"/>
                  <a:pt x="91440" y="1052809"/>
                </a:cubicBezTo>
                <a:cubicBezTo>
                  <a:pt x="100584" y="1058905"/>
                  <a:pt x="108446" y="1067622"/>
                  <a:pt x="118872" y="1071097"/>
                </a:cubicBezTo>
                <a:lnTo>
                  <a:pt x="173736" y="1089385"/>
                </a:lnTo>
                <a:lnTo>
                  <a:pt x="228600" y="1107673"/>
                </a:lnTo>
                <a:cubicBezTo>
                  <a:pt x="237744" y="1110721"/>
                  <a:pt x="246581" y="1114927"/>
                  <a:pt x="256032" y="1116817"/>
                </a:cubicBezTo>
                <a:cubicBezTo>
                  <a:pt x="271272" y="1119865"/>
                  <a:pt x="286580" y="1122590"/>
                  <a:pt x="301752" y="1125961"/>
                </a:cubicBezTo>
                <a:cubicBezTo>
                  <a:pt x="314020" y="1128687"/>
                  <a:pt x="325858" y="1133546"/>
                  <a:pt x="338328" y="1135105"/>
                </a:cubicBezTo>
                <a:cubicBezTo>
                  <a:pt x="374747" y="1139657"/>
                  <a:pt x="411480" y="1141201"/>
                  <a:pt x="448056" y="1144249"/>
                </a:cubicBezTo>
                <a:cubicBezTo>
                  <a:pt x="475488" y="1141201"/>
                  <a:pt x="503287" y="1140518"/>
                  <a:pt x="530352" y="1135105"/>
                </a:cubicBezTo>
                <a:cubicBezTo>
                  <a:pt x="561830" y="1128809"/>
                  <a:pt x="588452" y="1118692"/>
                  <a:pt x="612648" y="1098529"/>
                </a:cubicBezTo>
                <a:cubicBezTo>
                  <a:pt x="683054" y="1039857"/>
                  <a:pt x="599404" y="1098215"/>
                  <a:pt x="667512" y="1052809"/>
                </a:cubicBezTo>
                <a:lnTo>
                  <a:pt x="740664" y="943081"/>
                </a:lnTo>
                <a:lnTo>
                  <a:pt x="758952" y="915649"/>
                </a:lnTo>
                <a:cubicBezTo>
                  <a:pt x="765048" y="906505"/>
                  <a:pt x="773765" y="898643"/>
                  <a:pt x="777240" y="888217"/>
                </a:cubicBezTo>
                <a:cubicBezTo>
                  <a:pt x="792436" y="842629"/>
                  <a:pt x="795459" y="838235"/>
                  <a:pt x="804672" y="796777"/>
                </a:cubicBezTo>
                <a:cubicBezTo>
                  <a:pt x="814100" y="754351"/>
                  <a:pt x="811810" y="753506"/>
                  <a:pt x="822960" y="714481"/>
                </a:cubicBezTo>
                <a:cubicBezTo>
                  <a:pt x="825608" y="705213"/>
                  <a:pt x="827423" y="695475"/>
                  <a:pt x="832104" y="687049"/>
                </a:cubicBezTo>
                <a:cubicBezTo>
                  <a:pt x="842778" y="667836"/>
                  <a:pt x="856488" y="650473"/>
                  <a:pt x="868680" y="632185"/>
                </a:cubicBezTo>
                <a:cubicBezTo>
                  <a:pt x="874776" y="623041"/>
                  <a:pt x="879197" y="612524"/>
                  <a:pt x="886968" y="604753"/>
                </a:cubicBezTo>
                <a:cubicBezTo>
                  <a:pt x="896112" y="595609"/>
                  <a:pt x="906121" y="587255"/>
                  <a:pt x="914400" y="577321"/>
                </a:cubicBezTo>
                <a:cubicBezTo>
                  <a:pt x="921435" y="568878"/>
                  <a:pt x="924917" y="557660"/>
                  <a:pt x="932688" y="549889"/>
                </a:cubicBezTo>
                <a:cubicBezTo>
                  <a:pt x="940459" y="542118"/>
                  <a:pt x="951677" y="538636"/>
                  <a:pt x="960120" y="531601"/>
                </a:cubicBezTo>
                <a:cubicBezTo>
                  <a:pt x="970054" y="523322"/>
                  <a:pt x="977618" y="512448"/>
                  <a:pt x="987552" y="504169"/>
                </a:cubicBezTo>
                <a:cubicBezTo>
                  <a:pt x="995995" y="497134"/>
                  <a:pt x="1006541" y="492916"/>
                  <a:pt x="1014984" y="485881"/>
                </a:cubicBezTo>
                <a:cubicBezTo>
                  <a:pt x="1024918" y="477602"/>
                  <a:pt x="1031656" y="465622"/>
                  <a:pt x="1042416" y="458449"/>
                </a:cubicBezTo>
                <a:cubicBezTo>
                  <a:pt x="1050436" y="453102"/>
                  <a:pt x="1061227" y="453616"/>
                  <a:pt x="1069848" y="449305"/>
                </a:cubicBezTo>
                <a:cubicBezTo>
                  <a:pt x="1079678" y="444390"/>
                  <a:pt x="1087450" y="435932"/>
                  <a:pt x="1097280" y="431017"/>
                </a:cubicBezTo>
                <a:cubicBezTo>
                  <a:pt x="1105901" y="426706"/>
                  <a:pt x="1116286" y="426554"/>
                  <a:pt x="1124712" y="421873"/>
                </a:cubicBezTo>
                <a:cubicBezTo>
                  <a:pt x="1143925" y="411199"/>
                  <a:pt x="1161288" y="397489"/>
                  <a:pt x="1179576" y="385297"/>
                </a:cubicBezTo>
                <a:lnTo>
                  <a:pt x="1207008" y="367009"/>
                </a:lnTo>
                <a:lnTo>
                  <a:pt x="1234440" y="348721"/>
                </a:lnTo>
                <a:cubicBezTo>
                  <a:pt x="1243584" y="342625"/>
                  <a:pt x="1254101" y="338204"/>
                  <a:pt x="1261872" y="330433"/>
                </a:cubicBezTo>
                <a:cubicBezTo>
                  <a:pt x="1271016" y="321289"/>
                  <a:pt x="1281025" y="312935"/>
                  <a:pt x="1289304" y="303001"/>
                </a:cubicBezTo>
                <a:cubicBezTo>
                  <a:pt x="1302469" y="287203"/>
                  <a:pt x="1313299" y="268757"/>
                  <a:pt x="1316736" y="248137"/>
                </a:cubicBezTo>
                <a:cubicBezTo>
                  <a:pt x="1318239" y="239117"/>
                  <a:pt x="1316736" y="217657"/>
                  <a:pt x="1316736" y="211561"/>
                </a:cubicBezTo>
                <a:close/>
              </a:path>
            </a:pathLst>
          </a:cu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083460-2EC1-52A6-707B-864628E24BFE}"/>
              </a:ext>
            </a:extLst>
          </p:cNvPr>
          <p:cNvSpPr txBox="1"/>
          <p:nvPr/>
        </p:nvSpPr>
        <p:spPr>
          <a:xfrm>
            <a:off x="4260029" y="2465676"/>
            <a:ext cx="70186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Franklin Gothic Book" panose="020B0503020102020204" pitchFamily="34" charset="0"/>
              </a:rPr>
              <a:t>Сначала упростим данное выражение: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89E1AF-7A48-C4D1-CF14-62CE8EC46198}"/>
                  </a:ext>
                </a:extLst>
              </p:cNvPr>
              <p:cNvSpPr txBox="1"/>
              <p:nvPr/>
            </p:nvSpPr>
            <p:spPr>
              <a:xfrm>
                <a:off x="6028138" y="3516238"/>
                <a:ext cx="5192058" cy="664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89E1AF-7A48-C4D1-CF14-62CE8EC46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138" y="3516238"/>
                <a:ext cx="5192058" cy="6642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95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3" grpId="0" animBg="1"/>
      <p:bldP spid="14" grpId="0"/>
      <p:bldP spid="29" grpId="1" animBg="1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9)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−5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blipFill>
                <a:blip r:embed="rId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16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119F25-5FF5-08FA-73C3-B038416BB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65" y="2901004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3B9B281-9D48-B120-3646-A51D30163CC1}"/>
              </a:ext>
            </a:extLst>
          </p:cNvPr>
          <p:cNvSpPr/>
          <p:nvPr/>
        </p:nvSpPr>
        <p:spPr>
          <a:xfrm>
            <a:off x="1209396" y="3964974"/>
            <a:ext cx="1479884" cy="955369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52D05B-90A3-48B6-672D-C7CB168B4218}"/>
              </a:ext>
            </a:extLst>
          </p:cNvPr>
          <p:cNvSpPr txBox="1"/>
          <p:nvPr/>
        </p:nvSpPr>
        <p:spPr>
          <a:xfrm>
            <a:off x="5245254" y="2967335"/>
            <a:ext cx="460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Используем свойства степеней: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8354C6-B574-9225-7AD6-BA6F94FE62B3}"/>
                  </a:ext>
                </a:extLst>
              </p:cNvPr>
              <p:cNvSpPr txBox="1"/>
              <p:nvPr/>
            </p:nvSpPr>
            <p:spPr>
              <a:xfrm>
                <a:off x="4645111" y="3736679"/>
                <a:ext cx="4368259" cy="863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−5+17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8354C6-B574-9225-7AD6-BA6F94FE6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11" y="3736679"/>
                <a:ext cx="4368259" cy="863763"/>
              </a:xfrm>
              <a:prstGeom prst="rect">
                <a:avLst/>
              </a:prstGeom>
              <a:blipFill>
                <a:blip r:embed="rId7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1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6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19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11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4713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7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2658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8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7924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9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64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17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82993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7452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−8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+16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blipFill>
                <a:blip r:embed="rId5"/>
                <a:stretch>
                  <a:fillRect t="-1235" b="-16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557152-B869-4DF3-8674-054DF59216E8}"/>
                  </a:ext>
                </a:extLst>
              </p:cNvPr>
              <p:cNvSpPr txBox="1"/>
              <p:nvPr/>
            </p:nvSpPr>
            <p:spPr>
              <a:xfrm>
                <a:off x="4952490" y="4387548"/>
                <a:ext cx="7144814" cy="126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Подставим в упрощённое выражение вместо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число 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2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и вместо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число 3: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</m:t>
                        </m:r>
                      </m:e>
                    </m:d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.</a:t>
                </a:r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557152-B869-4DF3-8674-054DF5921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490" y="4387548"/>
                <a:ext cx="7144814" cy="1260602"/>
              </a:xfrm>
              <a:prstGeom prst="rect">
                <a:avLst/>
              </a:prstGeom>
              <a:blipFill>
                <a:blip r:embed="rId6"/>
                <a:stretch>
                  <a:fillRect t="-4000" r="-709" b="-9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BE5AD7-4E1F-31D8-3951-E2B35ACC5887}"/>
                  </a:ext>
                </a:extLst>
              </p:cNvPr>
              <p:cNvSpPr txBox="1"/>
              <p:nvPr/>
            </p:nvSpPr>
            <p:spPr>
              <a:xfrm>
                <a:off x="9562939" y="3705983"/>
                <a:ext cx="1885225" cy="5528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BE5AD7-4E1F-31D8-3951-E2B35ACC5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939" y="3705983"/>
                <a:ext cx="1885225" cy="552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8C6ECAF-3046-EAC4-CBCF-9A862FDB5100}"/>
              </a:ext>
            </a:extLst>
          </p:cNvPr>
          <p:cNvSpPr txBox="1"/>
          <p:nvPr/>
        </p:nvSpPr>
        <p:spPr>
          <a:xfrm>
            <a:off x="9875520" y="6291978"/>
            <a:ext cx="126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083460-2EC1-52A6-707B-864628E24BFE}"/>
              </a:ext>
            </a:extLst>
          </p:cNvPr>
          <p:cNvSpPr txBox="1"/>
          <p:nvPr/>
        </p:nvSpPr>
        <p:spPr>
          <a:xfrm>
            <a:off x="5173381" y="2478277"/>
            <a:ext cx="70186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Franklin Gothic Book" panose="020B0503020102020204" pitchFamily="34" charset="0"/>
              </a:rPr>
              <a:t>Сначала упростим данное выражение: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49A817-168A-4C79-4EC4-8108C1D2F71E}"/>
                  </a:ext>
                </a:extLst>
              </p:cNvPr>
              <p:cNvSpPr txBox="1"/>
              <p:nvPr/>
            </p:nvSpPr>
            <p:spPr>
              <a:xfrm>
                <a:off x="4952490" y="2980210"/>
                <a:ext cx="7335713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2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2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kumimoji="0" lang="en-US" sz="2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𝒂𝒃</m:t>
                          </m:r>
                          <m:r>
                            <a:rPr kumimoji="0" lang="en-US" sz="2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2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𝟏𝟔</m:t>
                          </m:r>
                          <m:sSup>
                            <m:sSupPr>
                              <m:ctrlPr>
                                <a:rPr kumimoji="0" lang="en-US" sz="2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US" sz="2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kumimoji="0" lang="en-US" sz="28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kumimoji="0" lang="en-US" sz="2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kumimoji="0" lang="en-US" sz="2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49A817-168A-4C79-4EC4-8108C1D2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490" y="2980210"/>
                <a:ext cx="7335713" cy="634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EFF593A-DB04-15D8-8E27-2153E8D80C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160" y="2588758"/>
            <a:ext cx="4496362" cy="3086426"/>
          </a:xfrm>
          <a:prstGeom prst="rect">
            <a:avLst/>
          </a:prstGeom>
        </p:spPr>
      </p:pic>
      <p:sp>
        <p:nvSpPr>
          <p:cNvPr id="24" name="Полилиния 23">
            <a:extLst>
              <a:ext uri="{FF2B5EF4-FFF2-40B4-BE49-F238E27FC236}">
                <a16:creationId xmlns:a16="http://schemas.microsoft.com/office/drawing/2014/main" id="{CD6E590D-8CE9-55B8-0AEB-512316C9A3F9}"/>
              </a:ext>
            </a:extLst>
          </p:cNvPr>
          <p:cNvSpPr/>
          <p:nvPr/>
        </p:nvSpPr>
        <p:spPr>
          <a:xfrm>
            <a:off x="584200" y="4241800"/>
            <a:ext cx="4445000" cy="702733"/>
          </a:xfrm>
          <a:custGeom>
            <a:avLst/>
            <a:gdLst>
              <a:gd name="connsiteX0" fmla="*/ 0 w 4445000"/>
              <a:gd name="connsiteY0" fmla="*/ 694267 h 702733"/>
              <a:gd name="connsiteX1" fmla="*/ 880533 w 4445000"/>
              <a:gd name="connsiteY1" fmla="*/ 8467 h 702733"/>
              <a:gd name="connsiteX2" fmla="*/ 4445000 w 4445000"/>
              <a:gd name="connsiteY2" fmla="*/ 0 h 702733"/>
              <a:gd name="connsiteX3" fmla="*/ 1270000 w 4445000"/>
              <a:gd name="connsiteY3" fmla="*/ 702733 h 702733"/>
              <a:gd name="connsiteX4" fmla="*/ 0 w 4445000"/>
              <a:gd name="connsiteY4" fmla="*/ 694267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0" h="702733">
                <a:moveTo>
                  <a:pt x="0" y="694267"/>
                </a:moveTo>
                <a:lnTo>
                  <a:pt x="880533" y="8467"/>
                </a:lnTo>
                <a:lnTo>
                  <a:pt x="4445000" y="0"/>
                </a:lnTo>
                <a:lnTo>
                  <a:pt x="1270000" y="702733"/>
                </a:lnTo>
                <a:lnTo>
                  <a:pt x="0" y="694267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5547FAE-D4AD-3D87-5B68-902E48D89DF5}"/>
              </a:ext>
            </a:extLst>
          </p:cNvPr>
          <p:cNvSpPr/>
          <p:nvPr/>
        </p:nvSpPr>
        <p:spPr>
          <a:xfrm>
            <a:off x="585147" y="4942923"/>
            <a:ext cx="1260528" cy="3451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3A5BAF3-BBA3-81A9-AF00-F1E21EAF28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8590" y="2807917"/>
            <a:ext cx="3551637" cy="14255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88AB13F4-87CB-EE9D-84E8-67862502140F}"/>
              </a:ext>
            </a:extLst>
          </p:cNvPr>
          <p:cNvSpPr/>
          <p:nvPr/>
        </p:nvSpPr>
        <p:spPr>
          <a:xfrm>
            <a:off x="1947837" y="3476957"/>
            <a:ext cx="2505234" cy="369172"/>
          </a:xfrm>
          <a:prstGeom prst="roundRect">
            <a:avLst>
              <a:gd name="adj" fmla="val 20063"/>
            </a:avLst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  <p:bldP spid="33" grpId="0"/>
      <p:bldP spid="22" grpId="0"/>
      <p:bldP spid="24" grpId="0" animBg="1"/>
      <p:bldP spid="26" grpId="0" animBg="1"/>
      <p:bldP spid="28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12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blipFill>
                <a:blip r:embed="rId5"/>
                <a:stretch>
                  <a:fillRect t="-1235" b="-16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78925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13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36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blipFill>
                <a:blip r:embed="rId5"/>
                <a:stretch>
                  <a:fillRect l="-435" t="-1235" b="-16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19730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14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blipFill>
                <a:blip r:embed="rId5"/>
                <a:stretch>
                  <a:fillRect t="-1235" b="-16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60400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25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blipFill>
                <a:blip r:embed="rId5"/>
                <a:stretch>
                  <a:fillRect l="-435" t="-1235" b="-16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13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−5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blipFill>
                <a:blip r:embed="rId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5964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16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+12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36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78" y="1246014"/>
                <a:ext cx="8750759" cy="1006814"/>
              </a:xfrm>
              <a:prstGeom prst="rect">
                <a:avLst/>
              </a:prstGeom>
              <a:blipFill>
                <a:blip r:embed="rId5"/>
                <a:stretch>
                  <a:fillRect l="-290" t="-1235" b="-16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15545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945978" y="1246014"/>
                <a:ext cx="8750759" cy="1223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17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+8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78" y="1246014"/>
                <a:ext cx="8750759" cy="1223348"/>
              </a:xfrm>
              <a:prstGeom prst="rect">
                <a:avLst/>
              </a:prstGeom>
              <a:blipFill>
                <a:blip r:embed="rId5"/>
                <a:stretch>
                  <a:fillRect t="-1020" b="-1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773364" y="2605098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001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945978" y="1246014"/>
                <a:ext cx="8750759" cy="1223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18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+12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36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78" y="1246014"/>
                <a:ext cx="8750759" cy="1223348"/>
              </a:xfrm>
              <a:prstGeom prst="rect">
                <a:avLst/>
              </a:prstGeom>
              <a:blipFill>
                <a:blip r:embed="rId5"/>
                <a:stretch>
                  <a:fillRect l="-435" t="-1020" b="-1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773364" y="2605098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1955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945978" y="1246014"/>
                <a:ext cx="8750759" cy="1223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19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+6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78" y="1246014"/>
                <a:ext cx="8750759" cy="1223348"/>
              </a:xfrm>
              <a:prstGeom prst="rect">
                <a:avLst/>
              </a:prstGeom>
              <a:blipFill>
                <a:blip r:embed="rId5"/>
                <a:stretch>
                  <a:fillRect t="-102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773364" y="2605098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8147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945978" y="1246014"/>
                <a:ext cx="8750759" cy="1223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+6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</m:t>
                        </m:r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78" y="1246014"/>
                <a:ext cx="8750759" cy="1223348"/>
              </a:xfrm>
              <a:prstGeom prst="rect">
                <a:avLst/>
              </a:prstGeom>
              <a:blipFill>
                <a:blip r:embed="rId5"/>
                <a:stretch>
                  <a:fillRect t="-1020" b="-1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773364" y="2605098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670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blipFill>
                <a:blip r:embed="rId5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55E86E7-52D9-D679-A944-9BB7564A4080}"/>
              </a:ext>
            </a:extLst>
          </p:cNvPr>
          <p:cNvSpPr txBox="1"/>
          <p:nvPr/>
        </p:nvSpPr>
        <p:spPr>
          <a:xfrm>
            <a:off x="4713526" y="2613752"/>
            <a:ext cx="620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Используем свойства квадратных корней: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0DA23-0D98-57E2-4EFD-D1B76B0AF244}"/>
                  </a:ext>
                </a:extLst>
              </p:cNvPr>
              <p:cNvSpPr txBox="1"/>
              <p:nvPr/>
            </p:nvSpPr>
            <p:spPr>
              <a:xfrm>
                <a:off x="4571477" y="3048834"/>
                <a:ext cx="6451516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kumimoji="0" lang="en-US" sz="24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rad>
                          <m:r>
                            <a:rPr kumimoji="0" lang="en-US" sz="24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kumimoji="0" lang="en-US" sz="24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0DA23-0D98-57E2-4EFD-D1B76B0AF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77" y="3048834"/>
                <a:ext cx="6451516" cy="1183529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542065-3F5C-2FD2-07DC-A157B349CA0C}"/>
                  </a:ext>
                </a:extLst>
              </p:cNvPr>
              <p:cNvSpPr txBox="1"/>
              <p:nvPr/>
            </p:nvSpPr>
            <p:spPr>
              <a:xfrm>
                <a:off x="4191364" y="4790274"/>
                <a:ext cx="7211741" cy="1610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Подставим в упрощённое выражение вместо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число 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2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и вместо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число 3: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=4∙2</m:t>
                    </m:r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.</a:t>
                </a:r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542065-3F5C-2FD2-07DC-A157B349C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364" y="4790274"/>
                <a:ext cx="7211741" cy="1610056"/>
              </a:xfrm>
              <a:prstGeom prst="rect">
                <a:avLst/>
              </a:prstGeom>
              <a:blipFill>
                <a:blip r:embed="rId7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C5532C3-53D3-1F9C-5B07-FEED2EA68022}"/>
              </a:ext>
            </a:extLst>
          </p:cNvPr>
          <p:cNvSpPr txBox="1"/>
          <p:nvPr/>
        </p:nvSpPr>
        <p:spPr>
          <a:xfrm>
            <a:off x="9488245" y="6303618"/>
            <a:ext cx="126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C91023-323B-6299-AD8E-F20C9AA05533}"/>
                  </a:ext>
                </a:extLst>
              </p:cNvPr>
              <p:cNvSpPr txBox="1"/>
              <p:nvPr/>
            </p:nvSpPr>
            <p:spPr>
              <a:xfrm>
                <a:off x="7623452" y="4236037"/>
                <a:ext cx="1885225" cy="5528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C91023-323B-6299-AD8E-F20C9AA05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452" y="4236037"/>
                <a:ext cx="1885225" cy="552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2B0B1B-688A-54B2-4B6B-EBB632C7F7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457" y="3027245"/>
            <a:ext cx="4054549" cy="12324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B780FEF-FD76-D385-9B49-57E507FCA5B2}"/>
              </a:ext>
            </a:extLst>
          </p:cNvPr>
          <p:cNvSpPr/>
          <p:nvPr/>
        </p:nvSpPr>
        <p:spPr>
          <a:xfrm>
            <a:off x="753035" y="3316598"/>
            <a:ext cx="1320381" cy="862209"/>
          </a:xfrm>
          <a:prstGeom prst="roundRect">
            <a:avLst>
              <a:gd name="adj" fmla="val 20063"/>
            </a:avLst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1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 animBg="1"/>
      <p:bldP spid="15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22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blipFill>
                <a:blip r:embed="rId5"/>
                <a:stretch>
                  <a:fillRect l="-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63515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23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blipFill>
                <a:blip r:embed="rId5"/>
                <a:stretch>
                  <a:fillRect l="-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40910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24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blipFill>
                <a:blip r:embed="rId5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5511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309981"/>
                <a:ext cx="9353416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30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7488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964243" y="1268345"/>
                <a:ext cx="10263513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26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16</m:t>
                            </m:r>
                          </m:den>
                        </m:f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43" y="1268345"/>
                <a:ext cx="10263513" cy="969176"/>
              </a:xfrm>
              <a:prstGeom prst="rect">
                <a:avLst/>
              </a:prstGeom>
              <a:blipFill>
                <a:blip r:embed="rId5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7AC751-20E1-44FC-765D-C97DEB1AE3D8}"/>
              </a:ext>
            </a:extLst>
          </p:cNvPr>
          <p:cNvSpPr txBox="1"/>
          <p:nvPr/>
        </p:nvSpPr>
        <p:spPr>
          <a:xfrm>
            <a:off x="4713526" y="2613752"/>
            <a:ext cx="620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Используем свойства квадратных корней: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3B8D82-D4CF-14A4-6449-5218286AE2B5}"/>
                  </a:ext>
                </a:extLst>
              </p:cNvPr>
              <p:cNvSpPr txBox="1"/>
              <p:nvPr/>
            </p:nvSpPr>
            <p:spPr>
              <a:xfrm>
                <a:off x="4571477" y="3048834"/>
                <a:ext cx="6451516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4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24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24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den>
                          </m:f>
                          <m:r>
                            <a:rPr kumimoji="0" lang="en-US" sz="24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24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24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4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24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24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24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rad>
                      <m:r>
                        <a:rPr kumimoji="0" lang="en-US" sz="24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kumimoji="0" lang="en-US" sz="24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e>
                      </m:rad>
                      <m:r>
                        <a:rPr kumimoji="0" lang="en-US" sz="24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kumimoji="0" lang="en-US" sz="24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sz="24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kumimoji="0" lang="en-US" sz="24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4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d>
                      <m:r>
                        <a:rPr kumimoji="0" lang="en-US" sz="24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4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3B8D82-D4CF-14A4-6449-5218286A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77" y="3048834"/>
                <a:ext cx="6451516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5E5632-7464-DC38-62B9-B799B8F0B93A}"/>
                  </a:ext>
                </a:extLst>
              </p:cNvPr>
              <p:cNvSpPr txBox="1"/>
              <p:nvPr/>
            </p:nvSpPr>
            <p:spPr>
              <a:xfrm>
                <a:off x="4191364" y="4790274"/>
                <a:ext cx="7211741" cy="1451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Подставим в упрощённое выражение вместо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число 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2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и вместо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число 3: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</m:t>
                    </m:r>
                    <m:r>
                      <a:rPr lang="en-US" sz="28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.</a:t>
                </a:r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5E5632-7464-DC38-62B9-B799B8F0B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364" y="4790274"/>
                <a:ext cx="7211741" cy="1451295"/>
              </a:xfrm>
              <a:prstGeom prst="rect">
                <a:avLst/>
              </a:prstGeom>
              <a:blipFill>
                <a:blip r:embed="rId7"/>
                <a:stretch>
                  <a:fillRect t="-3478" b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CD85F1-3645-C595-90B2-886535C5AE8B}"/>
              </a:ext>
            </a:extLst>
          </p:cNvPr>
          <p:cNvSpPr txBox="1"/>
          <p:nvPr/>
        </p:nvSpPr>
        <p:spPr>
          <a:xfrm>
            <a:off x="9488245" y="6303618"/>
            <a:ext cx="126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24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B634FC-456F-E3BA-22D6-E21C07903D46}"/>
                  </a:ext>
                </a:extLst>
              </p:cNvPr>
              <p:cNvSpPr txBox="1"/>
              <p:nvPr/>
            </p:nvSpPr>
            <p:spPr>
              <a:xfrm>
                <a:off x="8093394" y="4114601"/>
                <a:ext cx="1885225" cy="5528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B634FC-456F-E3BA-22D6-E21C07903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394" y="4114601"/>
                <a:ext cx="1885225" cy="552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FC090E-87BF-CB2C-2AA5-B4B97D16D2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457" y="3027245"/>
            <a:ext cx="4054549" cy="12324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7BED5A66-AF27-629C-4475-78C2F776489F}"/>
              </a:ext>
            </a:extLst>
          </p:cNvPr>
          <p:cNvSpPr/>
          <p:nvPr/>
        </p:nvSpPr>
        <p:spPr>
          <a:xfrm>
            <a:off x="753035" y="3316599"/>
            <a:ext cx="1320381" cy="324000"/>
          </a:xfrm>
          <a:prstGeom prst="roundRect">
            <a:avLst>
              <a:gd name="adj" fmla="val 20063"/>
            </a:avLst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5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  <p:bldP spid="14" grpId="0" animBg="1"/>
      <p:bldP spid="16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964243" y="1268345"/>
                <a:ext cx="10263513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27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</m:t>
                            </m:r>
                          </m:den>
                        </m:f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43" y="1268345"/>
                <a:ext cx="10263513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38010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№4.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буквенные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964243" y="1268345"/>
                <a:ext cx="10263513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noProof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28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25</m:t>
                            </m:r>
                          </m:den>
                        </m:f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43" y="1268345"/>
                <a:ext cx="10263513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81519" y="2411460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8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94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12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9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9</m:t>
                            </m:r>
                          </m:e>
                          <m:sup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94375"/>
              </a:xfrm>
              <a:prstGeom prst="rect">
                <a:avLst/>
              </a:prstGeom>
              <a:blipFill>
                <a:blip r:embed="rId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63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88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13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  <m:sup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9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88284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54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88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14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11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11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88284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8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88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88284"/>
              </a:xfrm>
              <a:prstGeom prst="rect">
                <a:avLst/>
              </a:prstGeom>
              <a:blipFill>
                <a:blip r:embed="rId5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005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16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13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5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2956748" y="1517055"/>
            <a:ext cx="6278503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Запомни!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062BD-4CC8-6B25-797A-4F78DE2ABEAA}"/>
              </a:ext>
            </a:extLst>
          </p:cNvPr>
          <p:cNvSpPr txBox="1"/>
          <p:nvPr/>
        </p:nvSpPr>
        <p:spPr>
          <a:xfrm>
            <a:off x="283029" y="2323601"/>
            <a:ext cx="11549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Ответ нужно представить в виде целого числа или в виде конечной десятичной дроби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Если в задании дано буквенное выражение, </a:t>
            </a:r>
            <a:r>
              <a:rPr lang="ru-RU" sz="3600" b="1" u="sng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сначала упростите</a:t>
            </a:r>
            <a:r>
              <a:rPr lang="ru-RU" sz="36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его и только </a:t>
            </a:r>
            <a:r>
              <a:rPr lang="ru-RU" sz="3600" b="1" u="sng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затем подставляйте</a:t>
            </a:r>
            <a:r>
              <a:rPr lang="ru-RU" sz="36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 упрощённое выражение данные числа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5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88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17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e>
                          <m:sup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66</m:t>
                            </m:r>
                          </m:e>
                          <m:sup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88284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61A72A-C32E-1D0F-FD74-3EC54655A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65" y="2901004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B7FA898-6FE1-0741-AAB2-E5BAC066C913}"/>
              </a:ext>
            </a:extLst>
          </p:cNvPr>
          <p:cNvSpPr/>
          <p:nvPr/>
        </p:nvSpPr>
        <p:spPr>
          <a:xfrm>
            <a:off x="1209396" y="4294296"/>
            <a:ext cx="1479884" cy="632705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1E1E3-963B-B046-1D6A-6828954EA9AD}"/>
              </a:ext>
            </a:extLst>
          </p:cNvPr>
          <p:cNvSpPr txBox="1"/>
          <p:nvPr/>
        </p:nvSpPr>
        <p:spPr>
          <a:xfrm>
            <a:off x="4091571" y="2874474"/>
            <a:ext cx="677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Основания степеней в исходном выражении – это числа 6, 11 и 66.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53F657-9234-CD93-A5CF-1E46615942F4}"/>
                  </a:ext>
                </a:extLst>
              </p:cNvPr>
              <p:cNvSpPr txBox="1"/>
              <p:nvPr/>
            </p:nvSpPr>
            <p:spPr>
              <a:xfrm>
                <a:off x="4091571" y="4294297"/>
                <a:ext cx="6589009" cy="885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66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ru-RU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∙11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53F657-9234-CD93-A5CF-1E4661594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571" y="4294297"/>
                <a:ext cx="6589009" cy="8856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664066-91BB-D577-DDF5-075D5415550A}"/>
                  </a:ext>
                </a:extLst>
              </p:cNvPr>
              <p:cNvSpPr txBox="1"/>
              <p:nvPr/>
            </p:nvSpPr>
            <p:spPr>
              <a:xfrm>
                <a:off x="5495382" y="3715649"/>
                <a:ext cx="3971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Заметим, что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𝟔𝟔</m:t>
                    </m:r>
                    <m:r>
                      <a:rPr lang="ru-RU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</m:oMath>
                </a14:m>
                <a:endParaRPr lang="ru-RU" sz="2400" b="1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664066-91BB-D577-DDF5-075D54155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382" y="3715649"/>
                <a:ext cx="3971056" cy="461665"/>
              </a:xfrm>
              <a:prstGeom prst="rect">
                <a:avLst/>
              </a:prstGeom>
              <a:blipFill>
                <a:blip r:embed="rId8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3A99C7-F060-6DBC-67C5-3F2E6A0B87EE}"/>
                  </a:ext>
                </a:extLst>
              </p:cNvPr>
              <p:cNvSpPr txBox="1"/>
              <p:nvPr/>
            </p:nvSpPr>
            <p:spPr>
              <a:xfrm>
                <a:off x="4125787" y="5454993"/>
                <a:ext cx="335512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12−10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3A99C7-F060-6DBC-67C5-3F2E6A0B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787" y="5454993"/>
                <a:ext cx="335512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C698933-843F-200D-E084-CE37D529C9F5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36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5D52930-56A3-A225-6785-C92E22012BF0}"/>
              </a:ext>
            </a:extLst>
          </p:cNvPr>
          <p:cNvGrpSpPr/>
          <p:nvPr/>
        </p:nvGrpSpPr>
        <p:grpSpPr>
          <a:xfrm>
            <a:off x="8478752" y="4280697"/>
            <a:ext cx="589660" cy="913671"/>
            <a:chOff x="7273795" y="3920460"/>
            <a:chExt cx="589660" cy="913671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F5A427D-51F2-30B1-47EF-F551C29A5C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3795" y="3920460"/>
              <a:ext cx="589660" cy="42729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18C098DF-297C-062C-E670-9381C00A6A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3795" y="4406841"/>
              <a:ext cx="589660" cy="42729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6BF13D32-5ECF-04A4-D56F-717373A75846}"/>
              </a:ext>
            </a:extLst>
          </p:cNvPr>
          <p:cNvSpPr/>
          <p:nvPr/>
        </p:nvSpPr>
        <p:spPr>
          <a:xfrm>
            <a:off x="1209396" y="5368066"/>
            <a:ext cx="1479884" cy="398033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3" grpId="0"/>
      <p:bldP spid="15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8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8)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9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45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88604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F280F8-0FF6-E847-6AAE-5F252C161336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66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8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lang="en-US" sz="2800" dirty="0">
                    <a:latin typeface="Franklin Gothic Book" panose="020B0503020102020204" pitchFamily="34" charset="0"/>
                  </a:rPr>
                  <a:t>9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88604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F280F8-0FF6-E847-6AAE-5F252C161336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88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8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latin typeface="Franklin Gothic Book" panose="020B0503020102020204" pitchFamily="34" charset="0"/>
                  </a:rPr>
                  <a:t>20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88604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F280F8-0FF6-E847-6AAE-5F252C161336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509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57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21)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∙10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57799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1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22)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84775"/>
              </a:xfrm>
              <a:prstGeom prst="rect">
                <a:avLst/>
              </a:prstGeom>
              <a:blipFill>
                <a:blip r:embed="rId5"/>
                <a:stretch>
                  <a:fillRect t="-4255" b="-23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61A72A-C32E-1D0F-FD74-3EC54655A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65" y="2901004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B7FA898-6FE1-0741-AAB2-E5BAC066C913}"/>
              </a:ext>
            </a:extLst>
          </p:cNvPr>
          <p:cNvSpPr/>
          <p:nvPr/>
        </p:nvSpPr>
        <p:spPr>
          <a:xfrm>
            <a:off x="1209396" y="3964975"/>
            <a:ext cx="1479884" cy="357644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E2B9D-3721-C12D-1C19-32947297F48A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32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8F6039-F837-B70F-DE1E-E31BAD07C12C}"/>
              </a:ext>
            </a:extLst>
          </p:cNvPr>
          <p:cNvSpPr txBox="1"/>
          <p:nvPr/>
        </p:nvSpPr>
        <p:spPr>
          <a:xfrm>
            <a:off x="5245254" y="2967335"/>
            <a:ext cx="524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Franklin Gothic Book" panose="020B0503020102020204" pitchFamily="34" charset="0"/>
              </a:rPr>
              <a:t>Используем свойства степеней: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45C04E-880C-2C89-C56C-84151740BAF9}"/>
                  </a:ext>
                </a:extLst>
              </p:cNvPr>
              <p:cNvSpPr txBox="1"/>
              <p:nvPr/>
            </p:nvSpPr>
            <p:spPr>
              <a:xfrm>
                <a:off x="4431355" y="4013290"/>
                <a:ext cx="6898612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−9+14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45C04E-880C-2C89-C56C-84151740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55" y="4013290"/>
                <a:ext cx="6898612" cy="5280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EE2C6C2D-D3E0-681D-8C24-85AFE7154C08}"/>
              </a:ext>
            </a:extLst>
          </p:cNvPr>
          <p:cNvSpPr/>
          <p:nvPr/>
        </p:nvSpPr>
        <p:spPr>
          <a:xfrm>
            <a:off x="1209396" y="4887242"/>
            <a:ext cx="1479884" cy="499347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9" grpId="0"/>
      <p:bldP spid="20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23)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kumimoji="0" lang="ru-RU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84775"/>
              </a:xfrm>
              <a:prstGeom prst="rect">
                <a:avLst/>
              </a:prstGeom>
              <a:blipFill>
                <a:blip r:embed="rId5"/>
                <a:stretch>
                  <a:fillRect t="-4255" b="-23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C3F29A5-2B1C-9D99-57FE-713A9B14FA3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89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24)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kumimoji="0" lang="ru-RU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84775"/>
              </a:xfrm>
              <a:prstGeom prst="rect">
                <a:avLst/>
              </a:prstGeom>
              <a:blipFill>
                <a:blip r:embed="rId5"/>
                <a:stretch>
                  <a:fillRect t="-4255" b="-23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C3F29A5-2B1C-9D99-57FE-713A9B14FA3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38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99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25)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ru-RU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kumimoji="0" lang="ru-RU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ru-RU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ru-RU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−16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99954"/>
              </a:xfrm>
              <a:prstGeom prst="rect">
                <a:avLst/>
              </a:prstGeom>
              <a:blipFill>
                <a:blip r:embed="rId5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C3F29A5-2B1C-9D99-57FE-713A9B14FA3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7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88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6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ru-RU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−14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88604"/>
              </a:xfrm>
              <a:prstGeom prst="rect">
                <a:avLst/>
              </a:prstGeom>
              <a:blipFill>
                <a:blip r:embed="rId5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C3F29A5-2B1C-9D99-57FE-713A9B14FA3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0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952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77AC91-9841-95D2-0F25-05A675031CAA}"/>
              </a:ext>
            </a:extLst>
          </p:cNvPr>
          <p:cNvSpPr txBox="1">
            <a:spLocks/>
          </p:cNvSpPr>
          <p:nvPr/>
        </p:nvSpPr>
        <p:spPr>
          <a:xfrm>
            <a:off x="852744" y="1453055"/>
            <a:ext cx="1048651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Свойства степени с целым показателем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129384-E19E-0A35-9910-D5E254994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65" y="2211309"/>
            <a:ext cx="4496362" cy="3086426"/>
          </a:xfrm>
          <a:prstGeom prst="rect">
            <a:avLst/>
          </a:prstGeom>
        </p:spPr>
      </p:pic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257388D0-7DA8-C075-5844-525AA1C830A2}"/>
              </a:ext>
            </a:extLst>
          </p:cNvPr>
          <p:cNvSpPr/>
          <p:nvPr/>
        </p:nvSpPr>
        <p:spPr>
          <a:xfrm>
            <a:off x="4316819" y="2094614"/>
            <a:ext cx="1839432" cy="4455042"/>
          </a:xfrm>
          <a:custGeom>
            <a:avLst/>
            <a:gdLst>
              <a:gd name="connsiteX0" fmla="*/ 0 w 1839432"/>
              <a:gd name="connsiteY0" fmla="*/ 786809 h 4455042"/>
              <a:gd name="connsiteX1" fmla="*/ 1839432 w 1839432"/>
              <a:gd name="connsiteY1" fmla="*/ 0 h 4455042"/>
              <a:gd name="connsiteX2" fmla="*/ 1839432 w 1839432"/>
              <a:gd name="connsiteY2" fmla="*/ 4455042 h 4455042"/>
              <a:gd name="connsiteX3" fmla="*/ 0 w 1839432"/>
              <a:gd name="connsiteY3" fmla="*/ 1669312 h 4455042"/>
              <a:gd name="connsiteX4" fmla="*/ 0 w 1839432"/>
              <a:gd name="connsiteY4" fmla="*/ 786809 h 44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432" h="4455042">
                <a:moveTo>
                  <a:pt x="0" y="786809"/>
                </a:moveTo>
                <a:lnTo>
                  <a:pt x="1839432" y="0"/>
                </a:lnTo>
                <a:lnTo>
                  <a:pt x="1839432" y="4455042"/>
                </a:lnTo>
                <a:lnTo>
                  <a:pt x="0" y="1669312"/>
                </a:lnTo>
                <a:lnTo>
                  <a:pt x="0" y="786809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707FC1-A59D-540B-24FB-57E1E24A5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795" y="2101714"/>
            <a:ext cx="4334653" cy="442888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A66F019-A601-15B9-F7D1-2EFAE7DECE0C}"/>
              </a:ext>
            </a:extLst>
          </p:cNvPr>
          <p:cNvSpPr/>
          <p:nvPr/>
        </p:nvSpPr>
        <p:spPr>
          <a:xfrm>
            <a:off x="3045658" y="2890807"/>
            <a:ext cx="1260528" cy="8624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90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7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ru-RU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−29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90528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C3F29A5-2B1C-9D99-57FE-713A9B14FA3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65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Свойства степеней (буквенные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32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48FDCA-B318-471C-0293-B3201730B42E}"/>
                  </a:ext>
                </a:extLst>
              </p:cNvPr>
              <p:cNvSpPr txBox="1"/>
              <p:nvPr/>
            </p:nvSpPr>
            <p:spPr>
              <a:xfrm>
                <a:off x="3605896" y="3047753"/>
                <a:ext cx="8035112" cy="1266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Сначала упростим данное выражение: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sup>
                      </m:sSup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8+17−20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25−20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48FDCA-B318-471C-0293-B3201730B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896" y="3047753"/>
                <a:ext cx="8035112" cy="1266757"/>
              </a:xfrm>
              <a:prstGeom prst="rect">
                <a:avLst/>
              </a:prstGeom>
              <a:blipFill>
                <a:blip r:embed="rId6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C25030-72C2-5315-68D6-32B88DA68330}"/>
                  </a:ext>
                </a:extLst>
              </p:cNvPr>
              <p:cNvSpPr txBox="1"/>
              <p:nvPr/>
            </p:nvSpPr>
            <p:spPr>
              <a:xfrm>
                <a:off x="3800423" y="4454833"/>
                <a:ext cx="8035112" cy="1277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Подставим в упрощённое выражение вместо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число 2: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.</a:t>
                </a:r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C25030-72C2-5315-68D6-32B88DA68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23" y="4454833"/>
                <a:ext cx="8035112" cy="1277979"/>
              </a:xfrm>
              <a:prstGeom prst="rect">
                <a:avLst/>
              </a:prstGeom>
              <a:blipFill>
                <a:blip r:embed="rId7"/>
                <a:stretch>
                  <a:fillRect t="-2941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119F25-5FF5-08FA-73C3-B038416BBB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465" y="2901004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3B9B281-9D48-B120-3646-A51D30163CC1}"/>
              </a:ext>
            </a:extLst>
          </p:cNvPr>
          <p:cNvSpPr/>
          <p:nvPr/>
        </p:nvSpPr>
        <p:spPr>
          <a:xfrm>
            <a:off x="1241239" y="3984084"/>
            <a:ext cx="1479884" cy="93539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2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2) 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19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ru-RU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236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3) 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ru-RU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31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4) 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ru-RU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3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5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07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6)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48FDCA-B318-471C-0293-B3201730B42E}"/>
                  </a:ext>
                </a:extLst>
              </p:cNvPr>
              <p:cNvSpPr txBox="1"/>
              <p:nvPr/>
            </p:nvSpPr>
            <p:spPr>
              <a:xfrm>
                <a:off x="3605896" y="3047753"/>
                <a:ext cx="8035112" cy="1413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Сначала упростим данное выражение: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−13+16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48FDCA-B318-471C-0293-B3201730B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896" y="3047753"/>
                <a:ext cx="8035112" cy="1413464"/>
              </a:xfrm>
              <a:prstGeom prst="rect">
                <a:avLst/>
              </a:prstGeom>
              <a:blipFill>
                <a:blip r:embed="rId6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C25030-72C2-5315-68D6-32B88DA68330}"/>
                  </a:ext>
                </a:extLst>
              </p:cNvPr>
              <p:cNvSpPr txBox="1"/>
              <p:nvPr/>
            </p:nvSpPr>
            <p:spPr>
              <a:xfrm>
                <a:off x="3800423" y="4454833"/>
                <a:ext cx="8035112" cy="127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Подставим в упрощённое выражение вместо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число 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3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.</a:t>
                </a:r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C25030-72C2-5315-68D6-32B88DA68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23" y="4454833"/>
                <a:ext cx="8035112" cy="1271630"/>
              </a:xfrm>
              <a:prstGeom prst="rect">
                <a:avLst/>
              </a:prstGeom>
              <a:blipFill>
                <a:blip r:embed="rId7"/>
                <a:stretch>
                  <a:fillRect t="-2970" b="-10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119F25-5FF5-08FA-73C3-B038416BBB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465" y="2901004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3B9B281-9D48-B120-3646-A51D30163CC1}"/>
              </a:ext>
            </a:extLst>
          </p:cNvPr>
          <p:cNvSpPr/>
          <p:nvPr/>
        </p:nvSpPr>
        <p:spPr>
          <a:xfrm>
            <a:off x="1241239" y="3984084"/>
            <a:ext cx="1479884" cy="33042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C603E47-54DA-0125-B220-0E3AFDD16B21}"/>
              </a:ext>
            </a:extLst>
          </p:cNvPr>
          <p:cNvSpPr/>
          <p:nvPr/>
        </p:nvSpPr>
        <p:spPr>
          <a:xfrm>
            <a:off x="1241239" y="4928608"/>
            <a:ext cx="1479884" cy="468981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2" grpId="0"/>
      <p:bldP spid="18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7)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−14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580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8)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35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9)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−15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8093"/>
              </a:xfrm>
              <a:prstGeom prst="rect">
                <a:avLst/>
              </a:prstGeom>
              <a:blipFill>
                <a:blip r:embed="rId5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8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blipFill>
                <a:blip r:embed="rId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8FDCA-B318-471C-0293-B3201730B42E}"/>
              </a:ext>
            </a:extLst>
          </p:cNvPr>
          <p:cNvSpPr txBox="1"/>
          <p:nvPr/>
        </p:nvSpPr>
        <p:spPr>
          <a:xfrm>
            <a:off x="3965847" y="3013501"/>
            <a:ext cx="757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В числителе данной дроби записана степень с основанием 2.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119F25-5FF5-08FA-73C3-B038416BB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65" y="2901004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3B9B281-9D48-B120-3646-A51D30163CC1}"/>
              </a:ext>
            </a:extLst>
          </p:cNvPr>
          <p:cNvSpPr/>
          <p:nvPr/>
        </p:nvSpPr>
        <p:spPr>
          <a:xfrm>
            <a:off x="1241239" y="4310742"/>
            <a:ext cx="1479884" cy="608737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9EF4E-A6E7-860D-AB55-15E6CC9D31F1}"/>
              </a:ext>
            </a:extLst>
          </p:cNvPr>
          <p:cNvSpPr txBox="1"/>
          <p:nvPr/>
        </p:nvSpPr>
        <p:spPr>
          <a:xfrm>
            <a:off x="4724400" y="383077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Представим знаменатель данной дроби в виде степени с тем же основанием (2): 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482D91-3F25-BE7A-EAF4-ED1AB0EAB39E}"/>
                  </a:ext>
                </a:extLst>
              </p:cNvPr>
              <p:cNvSpPr txBox="1"/>
              <p:nvPr/>
            </p:nvSpPr>
            <p:spPr>
              <a:xfrm>
                <a:off x="5877076" y="4863947"/>
                <a:ext cx="1835734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482D91-3F25-BE7A-EAF4-ED1AB0EAB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76" y="4863947"/>
                <a:ext cx="1835734" cy="836319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7D9277-6B8E-591F-218D-DB61E8E75FBD}"/>
                  </a:ext>
                </a:extLst>
              </p:cNvPr>
              <p:cNvSpPr txBox="1"/>
              <p:nvPr/>
            </p:nvSpPr>
            <p:spPr>
              <a:xfrm>
                <a:off x="7152757" y="5119038"/>
                <a:ext cx="2786181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5−2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7D9277-6B8E-591F-218D-DB61E8E75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757" y="5119038"/>
                <a:ext cx="2786181" cy="465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1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8" grpId="0" animBg="1"/>
      <p:bldP spid="5" grpId="0"/>
      <p:bldP spid="10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10)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−8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−18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=7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49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48FDCA-B318-471C-0293-B3201730B42E}"/>
                  </a:ext>
                </a:extLst>
              </p:cNvPr>
              <p:cNvSpPr txBox="1"/>
              <p:nvPr/>
            </p:nvSpPr>
            <p:spPr>
              <a:xfrm>
                <a:off x="3605896" y="3047753"/>
                <a:ext cx="8035112" cy="188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Сначала упростим данное выражение: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</m:t>
                          </m:r>
                        </m:sup>
                      </m:sSup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−18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−16−(−18)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−16+18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48FDCA-B318-471C-0293-B3201730B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896" y="3047753"/>
                <a:ext cx="8035112" cy="1881221"/>
              </a:xfrm>
              <a:prstGeom prst="rect">
                <a:avLst/>
              </a:prstGeom>
              <a:blipFill>
                <a:blip r:embed="rId6"/>
                <a:stretch>
                  <a:fillRect t="-2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C25030-72C2-5315-68D6-32B88DA68330}"/>
                  </a:ext>
                </a:extLst>
              </p:cNvPr>
              <p:cNvSpPr txBox="1"/>
              <p:nvPr/>
            </p:nvSpPr>
            <p:spPr>
              <a:xfrm>
                <a:off x="3800423" y="5140998"/>
                <a:ext cx="8035112" cy="1298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Подставим в упрощённое выражение вместо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число 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7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𝟒𝟗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.</a:t>
                </a:r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C25030-72C2-5315-68D6-32B88DA68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23" y="5140998"/>
                <a:ext cx="8035112" cy="1298753"/>
              </a:xfrm>
              <a:prstGeom prst="rect">
                <a:avLst/>
              </a:prstGeom>
              <a:blipFill>
                <a:blip r:embed="rId7"/>
                <a:stretch>
                  <a:fillRect t="-3883"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119F25-5FF5-08FA-73C3-B038416BBB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465" y="2901004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C603E47-54DA-0125-B220-0E3AFDD16B21}"/>
              </a:ext>
            </a:extLst>
          </p:cNvPr>
          <p:cNvSpPr/>
          <p:nvPr/>
        </p:nvSpPr>
        <p:spPr>
          <a:xfrm>
            <a:off x="1241239" y="4332718"/>
            <a:ext cx="1479884" cy="1064871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2" grpId="0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11)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−4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−14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77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12)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2195" b="-34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496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13)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−6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2195" b="-34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55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14)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523220"/>
              </a:xfrm>
              <a:prstGeom prst="rect">
                <a:avLst/>
              </a:prstGeom>
              <a:blipFill>
                <a:blip r:embed="rId5"/>
                <a:stretch>
                  <a:fillRect t="-14634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502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15)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799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16)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17)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14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=6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840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18)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62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83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19)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83896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15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25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blipFill>
                <a:blip r:embed="rId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65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83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20)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83896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673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21)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9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64376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67C083-7409-A104-C43C-573B7757F1DE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64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87866A-B8A1-CDD7-03A8-AA1F998634AF}"/>
                  </a:ext>
                </a:extLst>
              </p:cNvPr>
              <p:cNvSpPr txBox="1"/>
              <p:nvPr/>
            </p:nvSpPr>
            <p:spPr>
              <a:xfrm>
                <a:off x="4365172" y="3061390"/>
                <a:ext cx="7282542" cy="170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Сначала упростим данное выражение: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</m:sup>
                          </m:sSup>
                        </m:den>
                      </m:f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21−18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87866A-B8A1-CDD7-03A8-AA1F9986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172" y="3061390"/>
                <a:ext cx="7282542" cy="1706621"/>
              </a:xfrm>
              <a:prstGeom prst="rect">
                <a:avLst/>
              </a:prstGeom>
              <a:blipFill>
                <a:blip r:embed="rId6"/>
                <a:stretch>
                  <a:fillRect t="-2206"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820A3B-D720-52A8-7154-D7442ADF4393}"/>
                  </a:ext>
                </a:extLst>
              </p:cNvPr>
              <p:cNvSpPr txBox="1"/>
              <p:nvPr/>
            </p:nvSpPr>
            <p:spPr>
              <a:xfrm>
                <a:off x="3800423" y="5140998"/>
                <a:ext cx="8035112" cy="1298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Подставим в упрощённое выражение вместо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число 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4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.</a:t>
                </a:r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820A3B-D720-52A8-7154-D7442ADF4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23" y="5140998"/>
                <a:ext cx="8035112" cy="1298753"/>
              </a:xfrm>
              <a:prstGeom prst="rect">
                <a:avLst/>
              </a:prstGeom>
              <a:blipFill>
                <a:blip r:embed="rId7"/>
                <a:stretch>
                  <a:fillRect t="-3883"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633B28-7BCD-4E48-DC86-28D44D77A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465" y="2901004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688514B-EB96-5023-6FD0-AF2E4404763C}"/>
              </a:ext>
            </a:extLst>
          </p:cNvPr>
          <p:cNvSpPr/>
          <p:nvPr/>
        </p:nvSpPr>
        <p:spPr>
          <a:xfrm>
            <a:off x="1241239" y="3988363"/>
            <a:ext cx="1479884" cy="940611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22)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64376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0815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23)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18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64184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71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24)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16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64184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859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25)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9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64376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26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26)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14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64184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40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27)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16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64376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678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28)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11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=7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64376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236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51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29)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51836"/>
              </a:xfrm>
              <a:prstGeom prst="rect">
                <a:avLst/>
              </a:prstGeom>
              <a:blipFill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67C083-7409-A104-C43C-573B7757F1DE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87866A-B8A1-CDD7-03A8-AA1F998634AF}"/>
                  </a:ext>
                </a:extLst>
              </p:cNvPr>
              <p:cNvSpPr txBox="1"/>
              <p:nvPr/>
            </p:nvSpPr>
            <p:spPr>
              <a:xfrm>
                <a:off x="3891373" y="3080774"/>
                <a:ext cx="8471337" cy="1815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Сначала упростим данное выражение: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</m:sup>
                          </m:sSup>
                        </m:den>
                      </m:f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21−18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87866A-B8A1-CDD7-03A8-AA1F9986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73" y="3080774"/>
                <a:ext cx="8471337" cy="1815177"/>
              </a:xfrm>
              <a:prstGeom prst="rect">
                <a:avLst/>
              </a:prstGeom>
              <a:blipFill>
                <a:blip r:embed="rId6"/>
                <a:stretch>
                  <a:fillRect t="-2778"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820A3B-D720-52A8-7154-D7442ADF4393}"/>
                  </a:ext>
                </a:extLst>
              </p:cNvPr>
              <p:cNvSpPr txBox="1"/>
              <p:nvPr/>
            </p:nvSpPr>
            <p:spPr>
              <a:xfrm>
                <a:off x="3800423" y="5140998"/>
                <a:ext cx="8035112" cy="1298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Подставим в упрощённое выражение вместо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число 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4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.</a:t>
                </a:r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820A3B-D720-52A8-7154-D7442ADF4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23" y="5140998"/>
                <a:ext cx="8035112" cy="1298753"/>
              </a:xfrm>
              <a:prstGeom prst="rect">
                <a:avLst/>
              </a:prstGeom>
              <a:blipFill>
                <a:blip r:embed="rId7"/>
                <a:stretch>
                  <a:fillRect t="-3883"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633B28-7BCD-4E48-DC86-28D44D77A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465" y="2901004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688514B-EB96-5023-6FD0-AF2E4404763C}"/>
              </a:ext>
            </a:extLst>
          </p:cNvPr>
          <p:cNvSpPr/>
          <p:nvPr/>
        </p:nvSpPr>
        <p:spPr>
          <a:xfrm>
            <a:off x="1241239" y="3988363"/>
            <a:ext cx="1479884" cy="1404033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blipFill>
                <a:blip r:embed="rId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427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30)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28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2471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83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31)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83896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976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32)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27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53503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48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83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33)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29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83896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150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83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34)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29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=7</m:t>
                    </m:r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83896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0461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15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35)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=6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15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67C083-7409-A104-C43C-573B7757F1DE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en-US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36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87866A-B8A1-CDD7-03A8-AA1F998634AF}"/>
                  </a:ext>
                </a:extLst>
              </p:cNvPr>
              <p:cNvSpPr txBox="1"/>
              <p:nvPr/>
            </p:nvSpPr>
            <p:spPr>
              <a:xfrm>
                <a:off x="3891374" y="3080774"/>
                <a:ext cx="7944162" cy="18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Сначала упростим данное выражение: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𝟏𝟒</m:t>
                                  </m:r>
                                </m:sup>
                              </m:s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8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p>
                          </m:sSup>
                        </m:den>
                      </m:f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14−12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87866A-B8A1-CDD7-03A8-AA1F9986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74" y="3080774"/>
                <a:ext cx="7944162" cy="1877245"/>
              </a:xfrm>
              <a:prstGeom prst="rect">
                <a:avLst/>
              </a:prstGeom>
              <a:blipFill>
                <a:blip r:embed="rId6"/>
                <a:stretch>
                  <a:fillRect t="-2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820A3B-D720-52A8-7154-D7442ADF4393}"/>
                  </a:ext>
                </a:extLst>
              </p:cNvPr>
              <p:cNvSpPr txBox="1"/>
              <p:nvPr/>
            </p:nvSpPr>
            <p:spPr>
              <a:xfrm>
                <a:off x="3800423" y="5140998"/>
                <a:ext cx="8035112" cy="1298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Franklin Gothic Book" panose="020B0503020102020204" pitchFamily="34" charset="0"/>
                  </a:rPr>
                  <a:t>Подставим в упрощённое выражение вместо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число </a:t>
                </a:r>
                <a:r>
                  <a:rPr lang="en-US" sz="2400" dirty="0">
                    <a:latin typeface="Franklin Gothic Book" panose="020B0503020102020204" pitchFamily="34" charset="0"/>
                  </a:rPr>
                  <a:t>6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:</a:t>
                </a:r>
                <a:endParaRPr lang="en-US" sz="2400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2400" dirty="0">
                  <a:latin typeface="Franklin Gothic Book" panose="020B05030201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</a:rPr>
                  <a:t>.</a:t>
                </a:r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820A3B-D720-52A8-7154-D7442ADF4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23" y="5140998"/>
                <a:ext cx="8035112" cy="1298753"/>
              </a:xfrm>
              <a:prstGeom prst="rect">
                <a:avLst/>
              </a:prstGeom>
              <a:blipFill>
                <a:blip r:embed="rId7"/>
                <a:stretch>
                  <a:fillRect t="-3883"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633B28-7BCD-4E48-DC86-28D44D77A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465" y="2901004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688514B-EB96-5023-6FD0-AF2E4404763C}"/>
              </a:ext>
            </a:extLst>
          </p:cNvPr>
          <p:cNvSpPr/>
          <p:nvPr/>
        </p:nvSpPr>
        <p:spPr>
          <a:xfrm>
            <a:off x="1102407" y="3948157"/>
            <a:ext cx="1700614" cy="1828800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DC32A28-1729-4674-4439-46F9675DAEA8}"/>
              </a:ext>
            </a:extLst>
          </p:cNvPr>
          <p:cNvGrpSpPr/>
          <p:nvPr/>
        </p:nvGrpSpPr>
        <p:grpSpPr>
          <a:xfrm>
            <a:off x="7273795" y="3920460"/>
            <a:ext cx="589660" cy="1010408"/>
            <a:chOff x="7273795" y="3920460"/>
            <a:chExt cx="589660" cy="1010408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1F5F8EC1-F096-CCE2-BCDC-E6B94573F9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3795" y="3920460"/>
              <a:ext cx="589660" cy="42729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8D0D888-BB92-52B3-D604-592646E8E9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3795" y="4503578"/>
              <a:ext cx="589660" cy="42729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67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28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36)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16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28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224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28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37)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21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18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28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4940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28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38)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23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28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449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28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39)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17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15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=7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28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5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53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4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81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53787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7832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28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40)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21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18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при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28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CFF9D6-8671-D0CE-37BD-9A32A6F9DD2B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98D926-78DE-0EB1-47B3-1056360ABBC7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310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952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77AC91-9841-95D2-0F25-05A675031CAA}"/>
              </a:ext>
            </a:extLst>
          </p:cNvPr>
          <p:cNvSpPr txBox="1">
            <a:spLocks/>
          </p:cNvSpPr>
          <p:nvPr/>
        </p:nvSpPr>
        <p:spPr>
          <a:xfrm>
            <a:off x="852744" y="1453055"/>
            <a:ext cx="1048651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Свойства квадратных корней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98843A-E2F7-8B35-BBBF-483532591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65" y="2211309"/>
            <a:ext cx="4496362" cy="308642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B1AB5C-1984-6D61-4A7E-6A5140D6D5D5}"/>
              </a:ext>
            </a:extLst>
          </p:cNvPr>
          <p:cNvSpPr/>
          <p:nvPr/>
        </p:nvSpPr>
        <p:spPr>
          <a:xfrm>
            <a:off x="3056290" y="2470849"/>
            <a:ext cx="1515709" cy="3317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60612653-787F-B76E-C9FA-1EC5C25D519D}"/>
              </a:ext>
            </a:extLst>
          </p:cNvPr>
          <p:cNvSpPr/>
          <p:nvPr/>
        </p:nvSpPr>
        <p:spPr>
          <a:xfrm>
            <a:off x="4572000" y="2458192"/>
            <a:ext cx="997527" cy="1947553"/>
          </a:xfrm>
          <a:custGeom>
            <a:avLst/>
            <a:gdLst>
              <a:gd name="connsiteX0" fmla="*/ 0 w 997527"/>
              <a:gd name="connsiteY0" fmla="*/ 0 h 1947553"/>
              <a:gd name="connsiteX1" fmla="*/ 997527 w 997527"/>
              <a:gd name="connsiteY1" fmla="*/ 166255 h 1947553"/>
              <a:gd name="connsiteX2" fmla="*/ 997527 w 997527"/>
              <a:gd name="connsiteY2" fmla="*/ 1947553 h 1947553"/>
              <a:gd name="connsiteX3" fmla="*/ 11875 w 997527"/>
              <a:gd name="connsiteY3" fmla="*/ 356260 h 1947553"/>
              <a:gd name="connsiteX4" fmla="*/ 0 w 997527"/>
              <a:gd name="connsiteY4" fmla="*/ 0 h 194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27" h="1947553">
                <a:moveTo>
                  <a:pt x="0" y="0"/>
                </a:moveTo>
                <a:lnTo>
                  <a:pt x="997527" y="166255"/>
                </a:lnTo>
                <a:lnTo>
                  <a:pt x="997527" y="1947553"/>
                </a:lnTo>
                <a:lnTo>
                  <a:pt x="11875" y="3562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B8C7AB-C49D-85EA-C378-CACE0E918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56" y="2636713"/>
            <a:ext cx="5765800" cy="17526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893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9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blipFill>
                <a:blip r:embed="rId5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8FDCA-B318-471C-0293-B3201730B42E}"/>
              </a:ext>
            </a:extLst>
          </p:cNvPr>
          <p:cNvSpPr txBox="1"/>
          <p:nvPr/>
        </p:nvSpPr>
        <p:spPr>
          <a:xfrm>
            <a:off x="3965847" y="3013501"/>
            <a:ext cx="757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Представим подкоренное выражение в виде произведения множителей: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482D91-3F25-BE7A-EAF4-ED1AB0EAB39E}"/>
                  </a:ext>
                </a:extLst>
              </p:cNvPr>
              <p:cNvSpPr txBox="1"/>
              <p:nvPr/>
            </p:nvSpPr>
            <p:spPr>
              <a:xfrm>
                <a:off x="5187603" y="4012589"/>
                <a:ext cx="4871698" cy="62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</m:t>
                          </m:r>
                        </m:e>
                      </m:ra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482D91-3F25-BE7A-EAF4-ED1AB0EAB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603" y="4012589"/>
                <a:ext cx="4871698" cy="62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C89334-6A3E-4530-F705-4823C18EAB25}"/>
                  </a:ext>
                </a:extLst>
              </p:cNvPr>
              <p:cNvSpPr txBox="1"/>
              <p:nvPr/>
            </p:nvSpPr>
            <p:spPr>
              <a:xfrm>
                <a:off x="6672025" y="4866953"/>
                <a:ext cx="48716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C89334-6A3E-4530-F705-4823C18EA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25" y="4866953"/>
                <a:ext cx="487169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326526-8E6A-6D26-E61B-7138C37333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013" y="3462656"/>
            <a:ext cx="4054549" cy="12324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3B9B281-9D48-B120-3646-A51D30163CC1}"/>
              </a:ext>
            </a:extLst>
          </p:cNvPr>
          <p:cNvSpPr/>
          <p:nvPr/>
        </p:nvSpPr>
        <p:spPr>
          <a:xfrm>
            <a:off x="744226" y="3755787"/>
            <a:ext cx="1424815" cy="31792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AF7449-E7F6-CD62-428D-0C55A1844916}"/>
                  </a:ext>
                </a:extLst>
              </p:cNvPr>
              <p:cNvSpPr txBox="1"/>
              <p:nvPr/>
            </p:nvSpPr>
            <p:spPr>
              <a:xfrm>
                <a:off x="584841" y="5065560"/>
                <a:ext cx="3173833" cy="50988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AF7449-E7F6-CD62-428D-0C55A1844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5065560"/>
                <a:ext cx="3173833" cy="509883"/>
              </a:xfrm>
              <a:prstGeom prst="rect">
                <a:avLst/>
              </a:prstGeom>
              <a:blipFill>
                <a:blip r:embed="rId9"/>
                <a:stretch>
                  <a:fillRect b="-2093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0" grpId="0"/>
      <p:bldP spid="4" grpId="0"/>
      <p:bldP spid="18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24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24237"/>
              </a:xfrm>
              <a:prstGeom prst="rect">
                <a:avLst/>
              </a:prstGeom>
              <a:blipFill>
                <a:blip r:embed="rId5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6097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7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7632"/>
              </a:xfrm>
              <a:prstGeom prst="rect">
                <a:avLst/>
              </a:prstGeom>
              <a:blipFill>
                <a:blip r:embed="rId5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5879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7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4)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7632"/>
              </a:xfrm>
              <a:prstGeom prst="rect">
                <a:avLst/>
              </a:prstGeom>
              <a:blipFill>
                <a:blip r:embed="rId5"/>
                <a:stretch>
                  <a:fillRect b="-19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325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5)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680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8FDCA-B318-471C-0293-B3201730B42E}"/>
              </a:ext>
            </a:extLst>
          </p:cNvPr>
          <p:cNvSpPr txBox="1"/>
          <p:nvPr/>
        </p:nvSpPr>
        <p:spPr>
          <a:xfrm>
            <a:off x="4534672" y="2907585"/>
            <a:ext cx="700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Используем переместительное свойство умножения: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482D91-3F25-BE7A-EAF4-ED1AB0EAB39E}"/>
                  </a:ext>
                </a:extLst>
              </p:cNvPr>
              <p:cNvSpPr txBox="1"/>
              <p:nvPr/>
            </p:nvSpPr>
            <p:spPr>
              <a:xfrm>
                <a:off x="4534672" y="3755787"/>
                <a:ext cx="6913102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=4∙5∙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482D91-3F25-BE7A-EAF4-ED1AB0EAB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672" y="3755787"/>
                <a:ext cx="6913102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C89334-6A3E-4530-F705-4823C18EAB25}"/>
                  </a:ext>
                </a:extLst>
              </p:cNvPr>
              <p:cNvSpPr txBox="1"/>
              <p:nvPr/>
            </p:nvSpPr>
            <p:spPr>
              <a:xfrm>
                <a:off x="4111820" y="5027793"/>
                <a:ext cx="7431903" cy="1060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17∙2∙34</m:t>
                          </m:r>
                        </m:e>
                      </m:rad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=20∙</m:t>
                      </m:r>
                      <m:rad>
                        <m:radPr>
                          <m:degHide m:val="on"/>
                          <m:ctrlP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∙34</m:t>
                          </m:r>
                        </m:e>
                      </m:rad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20∙</m:t>
                      </m:r>
                      <m:rad>
                        <m:radPr>
                          <m:degHide m:val="on"/>
                          <m:ctrlP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34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=20∙34=680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C89334-6A3E-4530-F705-4823C18EA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820" y="5027793"/>
                <a:ext cx="7431903" cy="10605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326526-8E6A-6D26-E61B-7138C37333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013" y="3462656"/>
            <a:ext cx="4054549" cy="12324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3B9B281-9D48-B120-3646-A51D30163CC1}"/>
              </a:ext>
            </a:extLst>
          </p:cNvPr>
          <p:cNvSpPr/>
          <p:nvPr/>
        </p:nvSpPr>
        <p:spPr>
          <a:xfrm>
            <a:off x="744226" y="3755787"/>
            <a:ext cx="1424815" cy="31792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AF7449-E7F6-CD62-428D-0C55A1844916}"/>
                  </a:ext>
                </a:extLst>
              </p:cNvPr>
              <p:cNvSpPr txBox="1"/>
              <p:nvPr/>
            </p:nvSpPr>
            <p:spPr>
              <a:xfrm>
                <a:off x="584841" y="5065560"/>
                <a:ext cx="3173833" cy="50988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AF7449-E7F6-CD62-428D-0C55A1844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5065560"/>
                <a:ext cx="3173833" cy="509883"/>
              </a:xfrm>
              <a:prstGeom prst="rect">
                <a:avLst/>
              </a:prstGeom>
              <a:blipFill>
                <a:blip r:embed="rId9"/>
                <a:stretch>
                  <a:fillRect b="-2093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AA79A6-7B75-5056-660C-A0DC6B1CCA91}"/>
              </a:ext>
            </a:extLst>
          </p:cNvPr>
          <p:cNvSpPr txBox="1"/>
          <p:nvPr/>
        </p:nvSpPr>
        <p:spPr>
          <a:xfrm>
            <a:off x="4683683" y="4479476"/>
            <a:ext cx="700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Используем свойства квадратных корней:</a:t>
            </a:r>
          </a:p>
        </p:txBody>
      </p:sp>
    </p:spTree>
    <p:extLst>
      <p:ext uri="{BB962C8B-B14F-4D97-AF65-F5344CB8AC3E}">
        <p14:creationId xmlns:p14="http://schemas.microsoft.com/office/powerpoint/2010/main" val="36974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0" grpId="0"/>
      <p:bldP spid="4" grpId="0"/>
      <p:bldP spid="18" grpId="0" animBg="1"/>
      <p:bldP spid="12" grpId="0" animBg="1"/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6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>
                      <a:rPr kumimoji="0" lang="ru-RU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0" lang="ru-RU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6004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7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>
                      <a:rPr kumimoji="0" lang="ru-RU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0" lang="ru-RU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705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8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>
                      <a:rPr kumimoji="0" lang="ru-RU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0" lang="ru-RU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9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27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959493"/>
              </a:xfrm>
              <a:prstGeom prst="rect">
                <a:avLst/>
              </a:prstGeom>
              <a:blipFill>
                <a:blip r:embed="rId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0189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9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>
                      <a:rPr lang="ru-RU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0" lang="ru-RU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42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851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∙18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E3A268-5BEA-81E1-9DA6-6A6E3A5F9C9C}"/>
              </a:ext>
            </a:extLst>
          </p:cNvPr>
          <p:cNvSpPr txBox="1"/>
          <p:nvPr/>
        </p:nvSpPr>
        <p:spPr>
          <a:xfrm>
            <a:off x="5047013" y="3114050"/>
            <a:ext cx="620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Используем </a:t>
            </a:r>
            <a:r>
              <a:rPr lang="ru-RU" sz="2800" dirty="0">
                <a:latin typeface="Franklin Gothic Book" panose="020B0503020102020204" pitchFamily="34" charset="0"/>
              </a:rPr>
              <a:t>свойства</a:t>
            </a:r>
            <a:r>
              <a:rPr lang="ru-RU" sz="2400" dirty="0">
                <a:latin typeface="Franklin Gothic Book" panose="020B0503020102020204" pitchFamily="34" charset="0"/>
              </a:rPr>
              <a:t> квадратных корней: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DAEE6E-56E1-46DF-2759-F7A37F2FB2BD}"/>
                  </a:ext>
                </a:extLst>
              </p:cNvPr>
              <p:cNvSpPr txBox="1"/>
              <p:nvPr/>
            </p:nvSpPr>
            <p:spPr>
              <a:xfrm>
                <a:off x="5241441" y="3725425"/>
                <a:ext cx="6206333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∙18</m:t>
                          </m:r>
                        </m:e>
                      </m:ra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DAEE6E-56E1-46DF-2759-F7A37F2FB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41" y="3725425"/>
                <a:ext cx="6206333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FCB058-FA2C-9948-A097-97AF13AC30E0}"/>
                  </a:ext>
                </a:extLst>
              </p:cNvPr>
              <p:cNvSpPr txBox="1"/>
              <p:nvPr/>
            </p:nvSpPr>
            <p:spPr>
              <a:xfrm>
                <a:off x="5698572" y="5162370"/>
                <a:ext cx="4656710" cy="62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ru-RU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FCB058-FA2C-9948-A097-97AF13AC3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72" y="5162370"/>
                <a:ext cx="4656710" cy="62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1E5A8A-2E2B-9CFF-F58F-CEB69B5B17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013" y="3462656"/>
            <a:ext cx="4054549" cy="12324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DB2F56F-B924-4591-E99A-B1381B85CA5C}"/>
              </a:ext>
            </a:extLst>
          </p:cNvPr>
          <p:cNvSpPr/>
          <p:nvPr/>
        </p:nvSpPr>
        <p:spPr>
          <a:xfrm>
            <a:off x="744226" y="3755787"/>
            <a:ext cx="1424815" cy="317926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F2D329-CA61-B299-2EC9-1A2135FFD773}"/>
                  </a:ext>
                </a:extLst>
              </p:cNvPr>
              <p:cNvSpPr txBox="1"/>
              <p:nvPr/>
            </p:nvSpPr>
            <p:spPr>
              <a:xfrm>
                <a:off x="584841" y="5065560"/>
                <a:ext cx="3173833" cy="50988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F2D329-CA61-B299-2EC9-1A2135FFD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5065560"/>
                <a:ext cx="3173833" cy="509883"/>
              </a:xfrm>
              <a:prstGeom prst="rect">
                <a:avLst/>
              </a:prstGeom>
              <a:blipFill>
                <a:blip r:embed="rId9"/>
                <a:stretch>
                  <a:fillRect b="-2093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6D62584-FC6D-0553-64FA-D03EDFAA7E9A}"/>
              </a:ext>
            </a:extLst>
          </p:cNvPr>
          <p:cNvSpPr txBox="1"/>
          <p:nvPr/>
        </p:nvSpPr>
        <p:spPr>
          <a:xfrm>
            <a:off x="5047013" y="4315369"/>
            <a:ext cx="6206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Разложим на простые множители каждый из множителей под знаком корня: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5F37DD-A0DC-0392-C13F-3BE9035EFACD}"/>
                  </a:ext>
                </a:extLst>
              </p:cNvPr>
              <p:cNvSpPr txBox="1"/>
              <p:nvPr/>
            </p:nvSpPr>
            <p:spPr>
              <a:xfrm>
                <a:off x="5335626" y="5942971"/>
                <a:ext cx="5382603" cy="62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7∙2∙3=42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5F37DD-A0DC-0392-C13F-3BE9035EF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626" y="5942971"/>
                <a:ext cx="5382603" cy="6296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E3BB028-0BCC-87D2-1546-12370DE7A1BD}"/>
              </a:ext>
            </a:extLst>
          </p:cNvPr>
          <p:cNvSpPr txBox="1"/>
          <p:nvPr/>
        </p:nvSpPr>
        <p:spPr>
          <a:xfrm>
            <a:off x="9558330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42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5F12910-7D41-D0E5-2CB5-1C01E3031848}"/>
              </a:ext>
            </a:extLst>
          </p:cNvPr>
          <p:cNvGrpSpPr/>
          <p:nvPr/>
        </p:nvGrpSpPr>
        <p:grpSpPr>
          <a:xfrm>
            <a:off x="7018363" y="5753640"/>
            <a:ext cx="2246627" cy="145420"/>
            <a:chOff x="7018363" y="5753640"/>
            <a:chExt cx="2246627" cy="145420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B19ED51-363F-9EA0-4416-2FBF9A3FBDD6}"/>
                </a:ext>
              </a:extLst>
            </p:cNvPr>
            <p:cNvCxnSpPr/>
            <p:nvPr/>
          </p:nvCxnSpPr>
          <p:spPr>
            <a:xfrm>
              <a:off x="7018363" y="5753640"/>
              <a:ext cx="237506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F264C895-FA7B-117A-FB0A-F55A1BFFE247}"/>
                </a:ext>
              </a:extLst>
            </p:cNvPr>
            <p:cNvCxnSpPr/>
            <p:nvPr/>
          </p:nvCxnSpPr>
          <p:spPr>
            <a:xfrm>
              <a:off x="9027484" y="5753640"/>
              <a:ext cx="237506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AD8D1B53-DDF0-186B-7DCA-838D882BC0DD}"/>
                </a:ext>
              </a:extLst>
            </p:cNvPr>
            <p:cNvGrpSpPr/>
            <p:nvPr/>
          </p:nvGrpSpPr>
          <p:grpSpPr>
            <a:xfrm>
              <a:off x="7504699" y="5753640"/>
              <a:ext cx="237506" cy="72129"/>
              <a:chOff x="7504699" y="5753640"/>
              <a:chExt cx="237506" cy="72129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D25711FE-2D13-5D27-C4D9-A01781CC1EAB}"/>
                  </a:ext>
                </a:extLst>
              </p:cNvPr>
              <p:cNvCxnSpPr/>
              <p:nvPr/>
            </p:nvCxnSpPr>
            <p:spPr>
              <a:xfrm>
                <a:off x="7504699" y="5753640"/>
                <a:ext cx="237506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D147F0D1-7C3F-70CB-62B4-531121CB8C6F}"/>
                  </a:ext>
                </a:extLst>
              </p:cNvPr>
              <p:cNvCxnSpPr/>
              <p:nvPr/>
            </p:nvCxnSpPr>
            <p:spPr>
              <a:xfrm>
                <a:off x="7504699" y="5825769"/>
                <a:ext cx="237506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F57283D6-7629-953C-6080-24EC1F64FE0D}"/>
                </a:ext>
              </a:extLst>
            </p:cNvPr>
            <p:cNvGrpSpPr/>
            <p:nvPr/>
          </p:nvGrpSpPr>
          <p:grpSpPr>
            <a:xfrm>
              <a:off x="8568008" y="5753640"/>
              <a:ext cx="237506" cy="72129"/>
              <a:chOff x="8568008" y="5753640"/>
              <a:chExt cx="237506" cy="72129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1987D3B5-E761-5580-5841-1996EC86BEF8}"/>
                  </a:ext>
                </a:extLst>
              </p:cNvPr>
              <p:cNvCxnSpPr/>
              <p:nvPr/>
            </p:nvCxnSpPr>
            <p:spPr>
              <a:xfrm>
                <a:off x="8568008" y="5753640"/>
                <a:ext cx="237506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3AF0C9BB-008B-E17C-E28B-D2CAB483FB22}"/>
                  </a:ext>
                </a:extLst>
              </p:cNvPr>
              <p:cNvCxnSpPr/>
              <p:nvPr/>
            </p:nvCxnSpPr>
            <p:spPr>
              <a:xfrm>
                <a:off x="8568008" y="5825769"/>
                <a:ext cx="237506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3621A02C-2117-081E-D24F-B82B251CD384}"/>
                </a:ext>
              </a:extLst>
            </p:cNvPr>
            <p:cNvGrpSpPr/>
            <p:nvPr/>
          </p:nvGrpSpPr>
          <p:grpSpPr>
            <a:xfrm>
              <a:off x="7980512" y="5753640"/>
              <a:ext cx="364095" cy="145420"/>
              <a:chOff x="7980512" y="5753640"/>
              <a:chExt cx="364095" cy="145420"/>
            </a:xfrm>
          </p:grpSpPr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F1B5A007-F94A-FC1A-8FBB-68C55FFA88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0512" y="5753640"/>
                <a:ext cx="364095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4F3BB4C0-6050-3C74-D661-4364B44BE0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0512" y="5825769"/>
                <a:ext cx="364095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1052576D-D916-94A2-B038-42E8BEED98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0512" y="5899060"/>
                <a:ext cx="364095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9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6383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9024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3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  <m:r>
                          <a:rPr kumimoji="0" lang="ru-RU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718787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9234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07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4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51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17</m:t>
                            </m:r>
                          </m:e>
                        </m:rad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07272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E67B3B-EE27-75F8-6B77-FF6C644F76DB}"/>
              </a:ext>
            </a:extLst>
          </p:cNvPr>
          <p:cNvSpPr txBox="1"/>
          <p:nvPr/>
        </p:nvSpPr>
        <p:spPr>
          <a:xfrm>
            <a:off x="5047013" y="3114050"/>
            <a:ext cx="620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Используем свойства квадратных корней: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C3E6B0-EB0E-40CB-F6E8-41BDADF8541F}"/>
                  </a:ext>
                </a:extLst>
              </p:cNvPr>
              <p:cNvSpPr txBox="1"/>
              <p:nvPr/>
            </p:nvSpPr>
            <p:spPr>
              <a:xfrm>
                <a:off x="4707692" y="3799277"/>
                <a:ext cx="4978567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51</m:t>
                              </m:r>
                            </m:e>
                          </m:rad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51∙12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C3E6B0-EB0E-40CB-F6E8-41BDADF85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692" y="3799277"/>
                <a:ext cx="4978567" cy="1365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BF5399-1657-FDD3-F83E-5605E07B0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178" y="3947317"/>
            <a:ext cx="4054549" cy="12324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B11A79D6-24D6-4784-E822-DB4EFFEE35BF}"/>
              </a:ext>
            </a:extLst>
          </p:cNvPr>
          <p:cNvSpPr/>
          <p:nvPr/>
        </p:nvSpPr>
        <p:spPr>
          <a:xfrm>
            <a:off x="776377" y="4210086"/>
            <a:ext cx="1403551" cy="939309"/>
          </a:xfrm>
          <a:prstGeom prst="roundRect">
            <a:avLst>
              <a:gd name="adj" fmla="val 20063"/>
            </a:avLst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DF8FCC-7593-D298-B4A8-9E1B07C6771E}"/>
              </a:ext>
            </a:extLst>
          </p:cNvPr>
          <p:cNvSpPr txBox="1"/>
          <p:nvPr/>
        </p:nvSpPr>
        <p:spPr>
          <a:xfrm>
            <a:off x="9558330" y="6425013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FCEB4A-5B3B-5DB0-277D-39E3344D3BF7}"/>
                  </a:ext>
                </a:extLst>
              </p:cNvPr>
              <p:cNvSpPr txBox="1"/>
              <p:nvPr/>
            </p:nvSpPr>
            <p:spPr>
              <a:xfrm>
                <a:off x="8900109" y="4240185"/>
                <a:ext cx="1864091" cy="57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FCEB4A-5B3B-5DB0-277D-39E3344D3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09" y="4240185"/>
                <a:ext cx="1864091" cy="573940"/>
              </a:xfrm>
              <a:prstGeom prst="rect">
                <a:avLst/>
              </a:prstGeom>
              <a:blipFill>
                <a:blip r:embed="rId8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4834000-98A0-A278-415F-EDE928C2AA5D}"/>
              </a:ext>
            </a:extLst>
          </p:cNvPr>
          <p:cNvGrpSpPr/>
          <p:nvPr/>
        </p:nvGrpSpPr>
        <p:grpSpPr>
          <a:xfrm>
            <a:off x="7766141" y="3840075"/>
            <a:ext cx="869391" cy="1436213"/>
            <a:chOff x="7766141" y="3840075"/>
            <a:chExt cx="869391" cy="1436213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B0F9768-566A-E4D5-486F-AE7F6DEFF6C7}"/>
                </a:ext>
              </a:extLst>
            </p:cNvPr>
            <p:cNvGrpSpPr/>
            <p:nvPr/>
          </p:nvGrpSpPr>
          <p:grpSpPr>
            <a:xfrm>
              <a:off x="7766141" y="4121133"/>
              <a:ext cx="742327" cy="820244"/>
              <a:chOff x="7766141" y="4121133"/>
              <a:chExt cx="742327" cy="820244"/>
            </a:xfrm>
          </p:grpSpPr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6EA75283-C96D-D0D0-0EE1-87BBCCD627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66141" y="4121133"/>
                <a:ext cx="384039" cy="2926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B8E72872-2091-BF0E-BFBE-F66EA6D957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10828" y="4652553"/>
                <a:ext cx="397640" cy="2888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C158DC-47D8-EE34-9F16-83B7FBBBC9CE}"/>
                </a:ext>
              </a:extLst>
            </p:cNvPr>
            <p:cNvSpPr txBox="1"/>
            <p:nvPr/>
          </p:nvSpPr>
          <p:spPr>
            <a:xfrm>
              <a:off x="7804312" y="3840075"/>
              <a:ext cx="345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3</a:t>
              </a:r>
              <a:endParaRPr lang="ru-RU" sz="2000" b="1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EC7AEE-F4C7-C5C2-0EF3-7EC5F49BC963}"/>
                </a:ext>
              </a:extLst>
            </p:cNvPr>
            <p:cNvSpPr txBox="1"/>
            <p:nvPr/>
          </p:nvSpPr>
          <p:spPr>
            <a:xfrm>
              <a:off x="8289664" y="4876178"/>
              <a:ext cx="345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1</a:t>
              </a:r>
              <a:endParaRPr lang="ru-RU" sz="2000" b="1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5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 animBg="1"/>
      <p:bldP spid="17" grpId="0"/>
      <p:bldP spid="4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07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21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07272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479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01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6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65</m:t>
                            </m:r>
                          </m:e>
                        </m:rad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0163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2681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7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ru-RU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160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E67B3B-EE27-75F8-6B77-FF6C644F76DB}"/>
              </a:ext>
            </a:extLst>
          </p:cNvPr>
          <p:cNvSpPr txBox="1"/>
          <p:nvPr/>
        </p:nvSpPr>
        <p:spPr>
          <a:xfrm>
            <a:off x="4218071" y="3175296"/>
            <a:ext cx="740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Используем свойства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en-US" sz="2400" dirty="0" err="1">
                <a:latin typeface="Franklin Gothic Book" panose="020B0503020102020204" pitchFamily="34" charset="0"/>
              </a:rPr>
              <a:t>с</a:t>
            </a:r>
            <a:r>
              <a:rPr lang="ru-RU" sz="2400" dirty="0" err="1">
                <a:latin typeface="Franklin Gothic Book" panose="020B0503020102020204" pitchFamily="34" charset="0"/>
              </a:rPr>
              <a:t>тепеней</a:t>
            </a:r>
            <a:r>
              <a:rPr lang="ru-RU" sz="2400" dirty="0">
                <a:latin typeface="Franklin Gothic Book" panose="020B0503020102020204" pitchFamily="34" charset="0"/>
              </a:rPr>
              <a:t> и квадратных корней: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DF8FCC-7593-D298-B4A8-9E1B07C6771E}"/>
              </a:ext>
            </a:extLst>
          </p:cNvPr>
          <p:cNvSpPr txBox="1"/>
          <p:nvPr/>
        </p:nvSpPr>
        <p:spPr>
          <a:xfrm>
            <a:off x="8501914" y="629197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0,125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05C5D-EE42-7FA7-31EB-00FEEA2F1F8E}"/>
                  </a:ext>
                </a:extLst>
              </p:cNvPr>
              <p:cNvSpPr txBox="1"/>
              <p:nvPr/>
            </p:nvSpPr>
            <p:spPr>
              <a:xfrm>
                <a:off x="4825998" y="3985926"/>
                <a:ext cx="4182536" cy="94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160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160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160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05C5D-EE42-7FA7-31EB-00FEEA2F1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998" y="3985926"/>
                <a:ext cx="4182536" cy="948016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02281B-2D52-928E-BEC0-7DBEB771C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10" y="2892133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9EB1B4A-58E9-AA45-A3AE-74912190C7E4}"/>
              </a:ext>
            </a:extLst>
          </p:cNvPr>
          <p:cNvSpPr/>
          <p:nvPr/>
        </p:nvSpPr>
        <p:spPr>
          <a:xfrm>
            <a:off x="1143899" y="5367867"/>
            <a:ext cx="1556968" cy="408062"/>
          </a:xfrm>
          <a:prstGeom prst="roundRect">
            <a:avLst>
              <a:gd name="adj" fmla="val 20063"/>
            </a:avLst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D24E88-C5F7-7783-C7A4-0C6A4641F112}"/>
                  </a:ext>
                </a:extLst>
              </p:cNvPr>
              <p:cNvSpPr txBox="1"/>
              <p:nvPr/>
            </p:nvSpPr>
            <p:spPr>
              <a:xfrm>
                <a:off x="2598292" y="6046234"/>
                <a:ext cx="2938908" cy="4657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D24E88-C5F7-7783-C7A4-0C6A4641F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2" y="6046234"/>
                <a:ext cx="2938908" cy="465769"/>
              </a:xfrm>
              <a:prstGeom prst="rect">
                <a:avLst/>
              </a:prstGeom>
              <a:blipFill>
                <a:blip r:embed="rId8"/>
                <a:stretch>
                  <a:fillRect t="-5128" b="-25641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AEC1988-9BCD-5B45-6B6A-951EF19D7E8C}"/>
              </a:ext>
            </a:extLst>
          </p:cNvPr>
          <p:cNvGrpSpPr/>
          <p:nvPr/>
        </p:nvGrpSpPr>
        <p:grpSpPr>
          <a:xfrm>
            <a:off x="7763556" y="4000264"/>
            <a:ext cx="985628" cy="1253266"/>
            <a:chOff x="7649290" y="3925252"/>
            <a:chExt cx="985628" cy="1253266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60C51FF3-5967-F74A-4B62-DA791726AF05}"/>
                </a:ext>
              </a:extLst>
            </p:cNvPr>
            <p:cNvGrpSpPr/>
            <p:nvPr/>
          </p:nvGrpSpPr>
          <p:grpSpPr>
            <a:xfrm>
              <a:off x="7804312" y="4135557"/>
              <a:ext cx="658286" cy="713123"/>
              <a:chOff x="7804312" y="4135557"/>
              <a:chExt cx="658286" cy="713123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8A6BA3D5-97B2-C329-716B-65A8390C61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04312" y="4135557"/>
                <a:ext cx="345868" cy="24936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A9A9897D-E778-C623-31A8-B300F379D0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92024" y="4623988"/>
                <a:ext cx="570574" cy="22469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D7E87F-3085-2818-42B2-94E2FC18AACF}"/>
                </a:ext>
              </a:extLst>
            </p:cNvPr>
            <p:cNvSpPr txBox="1"/>
            <p:nvPr/>
          </p:nvSpPr>
          <p:spPr>
            <a:xfrm>
              <a:off x="7649290" y="3925252"/>
              <a:ext cx="345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1</a:t>
              </a:r>
              <a:endParaRPr lang="ru-RU" sz="2000" b="1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2994F2-86F5-761D-0C1A-68DBD933101E}"/>
                </a:ext>
              </a:extLst>
            </p:cNvPr>
            <p:cNvSpPr txBox="1"/>
            <p:nvPr/>
          </p:nvSpPr>
          <p:spPr>
            <a:xfrm>
              <a:off x="8072647" y="4778408"/>
              <a:ext cx="562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40</a:t>
              </a:r>
              <a:endParaRPr lang="ru-RU" sz="2000" b="1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DEB90B-FC79-604E-3E4E-1DCB26F4284A}"/>
                  </a:ext>
                </a:extLst>
              </p:cNvPr>
              <p:cNvSpPr txBox="1"/>
              <p:nvPr/>
            </p:nvSpPr>
            <p:spPr>
              <a:xfrm>
                <a:off x="8575398" y="4129214"/>
                <a:ext cx="2869340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=0,125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DEB90B-FC79-604E-3E4E-1DCB26F42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398" y="4129214"/>
                <a:ext cx="2869340" cy="793679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C539D95-51E9-9DEB-656F-0A03849727B8}"/>
              </a:ext>
            </a:extLst>
          </p:cNvPr>
          <p:cNvGrpSpPr/>
          <p:nvPr/>
        </p:nvGrpSpPr>
        <p:grpSpPr>
          <a:xfrm>
            <a:off x="8821889" y="3974864"/>
            <a:ext cx="734626" cy="1255075"/>
            <a:chOff x="7649290" y="3925252"/>
            <a:chExt cx="734626" cy="1255075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95C83CF-79A5-C403-EE77-4EC42990F9F2}"/>
                </a:ext>
              </a:extLst>
            </p:cNvPr>
            <p:cNvGrpSpPr/>
            <p:nvPr/>
          </p:nvGrpSpPr>
          <p:grpSpPr>
            <a:xfrm>
              <a:off x="7780309" y="4135557"/>
              <a:ext cx="369871" cy="690842"/>
              <a:chOff x="7780309" y="4135557"/>
              <a:chExt cx="369871" cy="690842"/>
            </a:xfrm>
          </p:grpSpPr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CE05901-E3DC-2F79-B28F-DF0D159FE9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04312" y="4135557"/>
                <a:ext cx="345868" cy="24936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C13D0AD3-834B-6960-53E1-A08FF95C78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0309" y="4632408"/>
                <a:ext cx="365384" cy="19399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149569-10C5-B1DB-B12D-B4859CE2B84E}"/>
                </a:ext>
              </a:extLst>
            </p:cNvPr>
            <p:cNvSpPr txBox="1"/>
            <p:nvPr/>
          </p:nvSpPr>
          <p:spPr>
            <a:xfrm>
              <a:off x="7649290" y="3925252"/>
              <a:ext cx="345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1</a:t>
              </a:r>
              <a:endParaRPr lang="ru-RU" sz="2000" b="1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E67C41-EEA5-C408-725B-CF93833BFABE}"/>
                </a:ext>
              </a:extLst>
            </p:cNvPr>
            <p:cNvSpPr txBox="1"/>
            <p:nvPr/>
          </p:nvSpPr>
          <p:spPr>
            <a:xfrm>
              <a:off x="7821645" y="4780217"/>
              <a:ext cx="5622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8</a:t>
              </a:r>
              <a:endParaRPr lang="ru-RU" sz="2000" b="1" dirty="0">
                <a:solidFill>
                  <a:srgbClr val="C00000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4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0" grpId="0"/>
      <p:bldP spid="16" grpId="0" animBg="1"/>
      <p:bldP spid="14" grpId="0" animBg="1"/>
      <p:bldP spid="2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8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ru-RU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180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0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Свойства степеней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584841" y="1613113"/>
                <a:ext cx="10958882" cy="874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6)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−11</m:t>
                            </m:r>
                          </m:sup>
                        </m:sSup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1" y="1613113"/>
                <a:ext cx="10958882" cy="874663"/>
              </a:xfrm>
              <a:prstGeom prst="rect">
                <a:avLst/>
              </a:prstGeom>
              <a:blipFill>
                <a:blip r:embed="rId5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16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8FDCA-B318-471C-0293-B3201730B42E}"/>
              </a:ext>
            </a:extLst>
          </p:cNvPr>
          <p:cNvSpPr txBox="1"/>
          <p:nvPr/>
        </p:nvSpPr>
        <p:spPr>
          <a:xfrm>
            <a:off x="4440511" y="3219358"/>
            <a:ext cx="655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По правилу умножения обыкновенных дробей: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119F25-5FF5-08FA-73C3-B038416BB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65" y="2901004"/>
            <a:ext cx="3446602" cy="352152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3B9B281-9D48-B120-3646-A51D30163CC1}"/>
              </a:ext>
            </a:extLst>
          </p:cNvPr>
          <p:cNvSpPr/>
          <p:nvPr/>
        </p:nvSpPr>
        <p:spPr>
          <a:xfrm>
            <a:off x="1198510" y="3429000"/>
            <a:ext cx="1479884" cy="843897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C0A94-4421-F604-BCA1-AE96576FD7FD}"/>
                  </a:ext>
                </a:extLst>
              </p:cNvPr>
              <p:cNvSpPr txBox="1"/>
              <p:nvPr/>
            </p:nvSpPr>
            <p:spPr>
              <a:xfrm>
                <a:off x="5514037" y="3707662"/>
                <a:ext cx="4370697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kumimoji="0" lang="ru-RU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1∙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sup>
                          </m:sSup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ru-RU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C0A94-4421-F604-BCA1-AE96576FD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37" y="3707662"/>
                <a:ext cx="4370697" cy="668516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ED1C76-CB12-082A-2658-5191F4637A36}"/>
                  </a:ext>
                </a:extLst>
              </p:cNvPr>
              <p:cNvSpPr txBox="1"/>
              <p:nvPr/>
            </p:nvSpPr>
            <p:spPr>
              <a:xfrm>
                <a:off x="5976083" y="5081545"/>
                <a:ext cx="3446602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−11+7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den>
                      </m:f>
                      <m:r>
                        <a:rPr kumimoji="0" lang="ru-RU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ED1C76-CB12-082A-2658-5191F4637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83" y="5081545"/>
                <a:ext cx="3446602" cy="668516"/>
              </a:xfrm>
              <a:prstGeom prst="rect">
                <a:avLst/>
              </a:prstGeom>
              <a:blipFill>
                <a:blip r:embed="rId8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552D05B-90A3-48B6-672D-C7CB168B4218}"/>
              </a:ext>
            </a:extLst>
          </p:cNvPr>
          <p:cNvSpPr txBox="1"/>
          <p:nvPr/>
        </p:nvSpPr>
        <p:spPr>
          <a:xfrm>
            <a:off x="5397654" y="4621970"/>
            <a:ext cx="460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Используем свойства степеней:</a:t>
            </a:r>
          </a:p>
        </p:txBody>
      </p:sp>
    </p:spTree>
    <p:extLst>
      <p:ext uri="{BB962C8B-B14F-4D97-AF65-F5344CB8AC3E}">
        <p14:creationId xmlns:p14="http://schemas.microsoft.com/office/powerpoint/2010/main" val="2518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8" grpId="0" animBg="1"/>
      <p:bldP spid="9" grpId="0"/>
      <p:bldP spid="12" grpId="0"/>
      <p:bldP spid="1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9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ru-RU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160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9222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20)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ru-RU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60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571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ru-RU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75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0206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22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ru-RU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48</m:t>
                        </m:r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89924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847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70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23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70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0312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70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24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70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504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70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70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439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870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26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220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870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620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27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27</m:t>
                            </m:r>
                          </m:e>
                        </m:rad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054E960-5424-1263-CE05-A27F2A660C91}"/>
              </a:ext>
            </a:extLst>
          </p:cNvPr>
          <p:cNvSpPr txBox="1"/>
          <p:nvPr/>
        </p:nvSpPr>
        <p:spPr>
          <a:xfrm>
            <a:off x="1384515" y="2921544"/>
            <a:ext cx="892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Franklin Gothic Book" panose="020B0503020102020204" pitchFamily="34" charset="0"/>
              </a:rPr>
              <a:t>Воспользуемся распределительным законом (раскроем скобки):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98D36A-0049-9340-D52D-5C1C35A515AC}"/>
                  </a:ext>
                </a:extLst>
              </p:cNvPr>
              <p:cNvSpPr txBox="1"/>
              <p:nvPr/>
            </p:nvSpPr>
            <p:spPr>
              <a:xfrm>
                <a:off x="2162109" y="3362574"/>
                <a:ext cx="6096000" cy="534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98D36A-0049-9340-D52D-5C1C35A51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109" y="3362574"/>
                <a:ext cx="6096000" cy="534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265DEF-F6E9-51E7-C117-4D2666716762}"/>
                  </a:ext>
                </a:extLst>
              </p:cNvPr>
              <p:cNvSpPr txBox="1"/>
              <p:nvPr/>
            </p:nvSpPr>
            <p:spPr>
              <a:xfrm>
                <a:off x="4078677" y="4521358"/>
                <a:ext cx="4450365" cy="607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265DEF-F6E9-51E7-C117-4D2666716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677" y="4521358"/>
                <a:ext cx="4450365" cy="607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59FA345-80DA-BB27-2852-908FBFDB2A34}"/>
              </a:ext>
            </a:extLst>
          </p:cNvPr>
          <p:cNvGrpSpPr/>
          <p:nvPr/>
        </p:nvGrpSpPr>
        <p:grpSpPr>
          <a:xfrm>
            <a:off x="4368809" y="3806116"/>
            <a:ext cx="2037014" cy="813776"/>
            <a:chOff x="5379787" y="3806116"/>
            <a:chExt cx="2037014" cy="8137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E09D1C-D3D1-CAC5-79AE-362A5B09C6F8}"/>
                </a:ext>
              </a:extLst>
            </p:cNvPr>
            <p:cNvSpPr txBox="1"/>
            <p:nvPr/>
          </p:nvSpPr>
          <p:spPr>
            <a:xfrm>
              <a:off x="5379787" y="4035117"/>
              <a:ext cx="2037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>
                  <a:solidFill>
                    <a:srgbClr val="C00000"/>
                  </a:solidFill>
                  <a:latin typeface="Franklin Gothic Book" panose="020B0503020102020204" pitchFamily="34" charset="0"/>
                </a:rPr>
                <a:t>вынесем множитель из-под знака корня</a:t>
              </a: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3C1097DD-FF22-07F9-D43C-AF0EF580596B}"/>
                </a:ext>
              </a:extLst>
            </p:cNvPr>
            <p:cNvCxnSpPr>
              <a:cxnSpLocks/>
            </p:cNvCxnSpPr>
            <p:nvPr/>
          </p:nvCxnSpPr>
          <p:spPr>
            <a:xfrm>
              <a:off x="6398294" y="3806116"/>
              <a:ext cx="8466" cy="26768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A0AF3E-74F9-4BFD-1BBA-36DEC64AB26E}"/>
                  </a:ext>
                </a:extLst>
              </p:cNvPr>
              <p:cNvSpPr txBox="1"/>
              <p:nvPr/>
            </p:nvSpPr>
            <p:spPr>
              <a:xfrm>
                <a:off x="7630982" y="4514734"/>
                <a:ext cx="3141726" cy="607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A0AF3E-74F9-4BFD-1BBA-36DEC64AB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982" y="4514734"/>
                <a:ext cx="3141726" cy="6077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E10B20D-BA15-4CA2-3CED-50E44C629639}"/>
              </a:ext>
            </a:extLst>
          </p:cNvPr>
          <p:cNvGrpSpPr/>
          <p:nvPr/>
        </p:nvGrpSpPr>
        <p:grpSpPr>
          <a:xfrm>
            <a:off x="3001941" y="2214305"/>
            <a:ext cx="1728747" cy="2258673"/>
            <a:chOff x="4012919" y="2214305"/>
            <a:chExt cx="1728747" cy="2258673"/>
          </a:xfrm>
        </p:grpSpPr>
        <p:sp>
          <p:nvSpPr>
            <p:cNvPr id="18" name="Дуга 17">
              <a:extLst>
                <a:ext uri="{FF2B5EF4-FFF2-40B4-BE49-F238E27FC236}">
                  <a16:creationId xmlns:a16="http://schemas.microsoft.com/office/drawing/2014/main" id="{D3636394-D0AE-3084-5552-D84920F2E7DD}"/>
                </a:ext>
              </a:extLst>
            </p:cNvPr>
            <p:cNvSpPr/>
            <p:nvPr/>
          </p:nvSpPr>
          <p:spPr>
            <a:xfrm rot="13270615" flipH="1">
              <a:off x="4676014" y="2659510"/>
              <a:ext cx="1065652" cy="1368263"/>
            </a:xfrm>
            <a:prstGeom prst="arc">
              <a:avLst>
                <a:gd name="adj1" fmla="val 16200000"/>
                <a:gd name="adj2" fmla="val 20485618"/>
              </a:avLst>
            </a:prstGeom>
            <a:ln w="19050">
              <a:solidFill>
                <a:schemeClr val="accent4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Дуга 18">
              <a:extLst>
                <a:ext uri="{FF2B5EF4-FFF2-40B4-BE49-F238E27FC236}">
                  <a16:creationId xmlns:a16="http://schemas.microsoft.com/office/drawing/2014/main" id="{7782AA82-F411-3F73-D838-09B6F4E22758}"/>
                </a:ext>
              </a:extLst>
            </p:cNvPr>
            <p:cNvSpPr/>
            <p:nvPr/>
          </p:nvSpPr>
          <p:spPr>
            <a:xfrm rot="13270615" flipH="1">
              <a:off x="4012919" y="2214305"/>
              <a:ext cx="1704457" cy="2258673"/>
            </a:xfrm>
            <a:prstGeom prst="arc">
              <a:avLst>
                <a:gd name="adj1" fmla="val 14864684"/>
                <a:gd name="adj2" fmla="val 150004"/>
              </a:avLst>
            </a:prstGeom>
            <a:ln w="19050">
              <a:solidFill>
                <a:schemeClr val="accent4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9FF8F96-E341-39D3-3F09-58002B6FEBD1}"/>
              </a:ext>
            </a:extLst>
          </p:cNvPr>
          <p:cNvGrpSpPr/>
          <p:nvPr/>
        </p:nvGrpSpPr>
        <p:grpSpPr>
          <a:xfrm>
            <a:off x="6536274" y="3891667"/>
            <a:ext cx="995615" cy="5733"/>
            <a:chOff x="7547252" y="3891667"/>
            <a:chExt cx="995615" cy="5733"/>
          </a:xfrm>
        </p:grpSpPr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D4F6F37E-12ED-4039-2374-A1D9271C40B0}"/>
                </a:ext>
              </a:extLst>
            </p:cNvPr>
            <p:cNvCxnSpPr>
              <a:cxnSpLocks/>
            </p:cNvCxnSpPr>
            <p:nvPr/>
          </p:nvCxnSpPr>
          <p:spPr>
            <a:xfrm>
              <a:off x="7547252" y="3897400"/>
              <a:ext cx="394481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7C03F23-C3B1-50EA-984C-FA67CB6721DF}"/>
                </a:ext>
              </a:extLst>
            </p:cNvPr>
            <p:cNvCxnSpPr>
              <a:cxnSpLocks/>
            </p:cNvCxnSpPr>
            <p:nvPr/>
          </p:nvCxnSpPr>
          <p:spPr>
            <a:xfrm>
              <a:off x="8148386" y="3891667"/>
              <a:ext cx="394481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52A3C51-3FF5-F047-D376-A16F5869C439}"/>
              </a:ext>
            </a:extLst>
          </p:cNvPr>
          <p:cNvGrpSpPr/>
          <p:nvPr/>
        </p:nvGrpSpPr>
        <p:grpSpPr>
          <a:xfrm>
            <a:off x="5308244" y="5067454"/>
            <a:ext cx="995615" cy="5733"/>
            <a:chOff x="7547252" y="3891667"/>
            <a:chExt cx="995615" cy="5733"/>
          </a:xfrm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344008D2-CAE8-B75D-A095-F7F29BF905A9}"/>
                </a:ext>
              </a:extLst>
            </p:cNvPr>
            <p:cNvCxnSpPr>
              <a:cxnSpLocks/>
            </p:cNvCxnSpPr>
            <p:nvPr/>
          </p:nvCxnSpPr>
          <p:spPr>
            <a:xfrm>
              <a:off x="7547252" y="3897400"/>
              <a:ext cx="394481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44D19DAB-CAFC-C9C0-B00A-7F15039DD4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8386" y="3891667"/>
              <a:ext cx="394481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D1D8A4-4D32-D222-243D-4A5BBC705795}"/>
                  </a:ext>
                </a:extLst>
              </p:cNvPr>
              <p:cNvSpPr txBox="1"/>
              <p:nvPr/>
            </p:nvSpPr>
            <p:spPr>
              <a:xfrm>
                <a:off x="7015423" y="5203674"/>
                <a:ext cx="35885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9+3=12</m:t>
                      </m:r>
                    </m:oMath>
                  </m:oMathPara>
                </a14:m>
                <a:endParaRPr lang="ru-RU" sz="2400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D1D8A4-4D32-D222-243D-4A5BBC70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423" y="5203674"/>
                <a:ext cx="358854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7BBCA46-7CAB-BFBC-5DF7-5C961DEA8425}"/>
              </a:ext>
            </a:extLst>
          </p:cNvPr>
          <p:cNvSpPr txBox="1"/>
          <p:nvPr/>
        </p:nvSpPr>
        <p:spPr>
          <a:xfrm>
            <a:off x="8501914" y="629197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69EECD-E1F4-CEB8-2A3E-0DF1C131B8FD}"/>
                  </a:ext>
                </a:extLst>
              </p:cNvPr>
              <p:cNvSpPr txBox="1"/>
              <p:nvPr/>
            </p:nvSpPr>
            <p:spPr>
              <a:xfrm>
                <a:off x="2146114" y="5579509"/>
                <a:ext cx="2938908" cy="4657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69EECD-E1F4-CEB8-2A3E-0DF1C131B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114" y="5579509"/>
                <a:ext cx="2938908" cy="465769"/>
              </a:xfrm>
              <a:prstGeom prst="rect">
                <a:avLst/>
              </a:prstGeom>
              <a:blipFill>
                <a:blip r:embed="rId10"/>
                <a:stretch>
                  <a:fillRect t="-5000" b="-2250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6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7" grpId="0"/>
      <p:bldP spid="30" grpId="0"/>
      <p:bldP spid="31" grpId="0"/>
      <p:bldP spid="3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3" y="591588"/>
            <a:ext cx="8750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Свойства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квадратных корней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(числовые выражения)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2</a:t>
                </a:r>
                <a:r>
                  <a:rPr lang="ru-RU" sz="28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8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e>
                        </m:rad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92" y="1678243"/>
                <a:ext cx="9353416" cy="618311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7E0E0BC-6D1B-05D5-5E76-010D399729B9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5867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5282</Words>
  <Application>Microsoft Macintosh PowerPoint</Application>
  <PresentationFormat>Широкоэкранный</PresentationFormat>
  <Paragraphs>866</Paragraphs>
  <Slides>142</Slides>
  <Notes>142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142</vt:i4>
      </vt:variant>
    </vt:vector>
  </HeadingPairs>
  <TitlesOfParts>
    <vt:vector size="151" baseType="lpstr">
      <vt:lpstr>Aptos</vt:lpstr>
      <vt:lpstr>Arial</vt:lpstr>
      <vt:lpstr>Calibri</vt:lpstr>
      <vt:lpstr>Calibri Light</vt:lpstr>
      <vt:lpstr>Cambria Math</vt:lpstr>
      <vt:lpstr>Franklin Gothic Book</vt:lpstr>
      <vt:lpstr>Franklin Gothic Medium</vt:lpstr>
      <vt:lpstr>Segoe UI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Соханов Игорь Иванович</dc:creator>
  <cp:lastModifiedBy>Соханов Игорь Иванович</cp:lastModifiedBy>
  <cp:revision>35</cp:revision>
  <dcterms:created xsi:type="dcterms:W3CDTF">2024-08-07T14:24:03Z</dcterms:created>
  <dcterms:modified xsi:type="dcterms:W3CDTF">2024-08-14T21:18:26Z</dcterms:modified>
</cp:coreProperties>
</file>